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479A9-74F7-47A0-8706-C3407D7B57F5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B8B5D-FDFD-4664-87A3-F39E1D83F0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5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Always check with local/state building code regulations for the model code edition used as well as any amendments.</a:t>
            </a:r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73AF192-DAD5-4EA5-BCAD-F4FD7A00C395}" type="slidenum">
              <a:rPr lang="en-US" altLang="en-US" smtClean="0">
                <a:solidFill>
                  <a:srgbClr val="000000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mtClean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00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0"/>
            <a:ext cx="7772400" cy="3603625"/>
          </a:xfrm>
        </p:spPr>
        <p:txBody>
          <a:bodyPr anchor="b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5358841"/>
            <a:ext cx="7772400" cy="6858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724400"/>
            <a:ext cx="2305050" cy="195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1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658D0120-0678-4299-8E4D-4A7DA707A90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696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432FC75-7273-4068-A512-D494A6109A12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71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165A66E-9669-45AC-9048-E29956A1022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78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52578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57400"/>
            <a:ext cx="7772400" cy="2962275"/>
          </a:xfrm>
        </p:spPr>
        <p:txBody>
          <a:bodyPr anchor="b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357813"/>
            <a:ext cx="7772400" cy="738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C4409353-8426-461C-B1B3-85B19BD82198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0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F7107248-F992-4578-8EAA-1239573FA9B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746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BD671A9-B666-4DF3-AE24-9613A02E1CCF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47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5A3F6F2A-CDF5-43CB-98CB-2672648CBF09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16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2896CC0-F374-4F3A-8480-F39190351AD4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49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29000" cy="1371600"/>
          </a:xfrm>
          <a:prstGeom prst="rect">
            <a:avLst/>
          </a:prstGeom>
          <a:solidFill>
            <a:srgbClr val="0B76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13EFEC8-F864-4879-836E-E4361231A91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4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051F232-8439-46CB-8418-8C1DB32BC1A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161471"/>
            <a:ext cx="731520" cy="62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8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0B7540-85CB-4F1F-9272-8C5A18EA9725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60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Building codes intro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19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PART 3 – Building Code Compliance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Fire</a:t>
            </a:r>
          </a:p>
          <a:p>
            <a:pPr eaLnBrk="1" hangingPunct="1"/>
            <a:r>
              <a:rPr lang="en-US" altLang="en-US" dirty="0" smtClean="0"/>
              <a:t>Structural</a:t>
            </a:r>
          </a:p>
          <a:p>
            <a:pPr eaLnBrk="1" hangingPunct="1"/>
            <a:r>
              <a:rPr lang="en-US" altLang="en-US" dirty="0" smtClean="0"/>
              <a:t>Building Science</a:t>
            </a:r>
          </a:p>
          <a:p>
            <a:pPr eaLnBrk="1" hangingPunct="1"/>
            <a:r>
              <a:rPr lang="en-US" altLang="en-US" dirty="0" smtClean="0"/>
              <a:t>Construction/Installation Details</a:t>
            </a:r>
          </a:p>
        </p:txBody>
      </p:sp>
    </p:spTree>
    <p:extLst>
      <p:ext uri="{BB962C8B-B14F-4D97-AF65-F5344CB8AC3E}">
        <p14:creationId xmlns:p14="http://schemas.microsoft.com/office/powerpoint/2010/main" val="64805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Applicable Model Building Codes</a:t>
            </a:r>
          </a:p>
        </p:txBody>
      </p:sp>
      <p:pic>
        <p:nvPicPr>
          <p:cNvPr id="952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97" t="16142" r="3896" b="12552"/>
          <a:stretch>
            <a:fillRect/>
          </a:stretch>
        </p:blipFill>
        <p:spPr>
          <a:xfrm>
            <a:off x="381000" y="1524000"/>
            <a:ext cx="5449888" cy="32273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6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1" t="18811" r="4112" b="9129"/>
          <a:stretch>
            <a:fillRect/>
          </a:stretch>
        </p:blipFill>
        <p:spPr bwMode="auto">
          <a:xfrm>
            <a:off x="3429000" y="2743200"/>
            <a:ext cx="5468938" cy="3294063"/>
          </a:xfrm>
          <a:prstGeom prst="rect">
            <a:avLst/>
          </a:prstGeom>
          <a:noFill/>
          <a:ln>
            <a:noFill/>
          </a:ln>
          <a:effectLst>
            <a:glow rad="127000">
              <a:schemeClr val="bg1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0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5 Applied Building Technology Group">
  <a:themeElements>
    <a:clrScheme name="ABTG">
      <a:dk1>
        <a:srgbClr val="000000"/>
      </a:dk1>
      <a:lt1>
        <a:sysClr val="window" lastClr="FFFFFF"/>
      </a:lt1>
      <a:dk2>
        <a:srgbClr val="0B76B4"/>
      </a:dk2>
      <a:lt2>
        <a:srgbClr val="94C4E0"/>
      </a:lt2>
      <a:accent1>
        <a:srgbClr val="FFCC66"/>
      </a:accent1>
      <a:accent2>
        <a:srgbClr val="FFEEBB"/>
      </a:accent2>
      <a:accent3>
        <a:srgbClr val="809EAD"/>
      </a:accent3>
      <a:accent4>
        <a:srgbClr val="0B76B4"/>
      </a:accent4>
      <a:accent5>
        <a:srgbClr val="5AA2AE"/>
      </a:accent5>
      <a:accent6>
        <a:srgbClr val="CEE0E9"/>
      </a:accent6>
      <a:hlink>
        <a:srgbClr val="0B76B4"/>
      </a:hlink>
      <a:folHlink>
        <a:srgbClr val="809E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2015 Applied Building Technology Group</vt:lpstr>
      <vt:lpstr>Building codes intro</vt:lpstr>
      <vt:lpstr>PART 3 – Building Code Compliance</vt:lpstr>
      <vt:lpstr>Applicable Model Building Codes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codes intro</dc:title>
  <dc:creator>Molly Butz</dc:creator>
  <cp:lastModifiedBy>Molly Butz</cp:lastModifiedBy>
  <cp:revision>1</cp:revision>
  <dcterms:created xsi:type="dcterms:W3CDTF">2015-09-14T19:44:43Z</dcterms:created>
  <dcterms:modified xsi:type="dcterms:W3CDTF">2015-09-14T19:45:03Z</dcterms:modified>
</cp:coreProperties>
</file>