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handoutMasterIdLst>
    <p:handoutMasterId r:id="rId54"/>
  </p:handoutMasterIdLst>
  <p:sldIdLst>
    <p:sldId id="257" r:id="rId2"/>
    <p:sldId id="363" r:id="rId3"/>
    <p:sldId id="258" r:id="rId4"/>
    <p:sldId id="360" r:id="rId5"/>
    <p:sldId id="361" r:id="rId6"/>
    <p:sldId id="316" r:id="rId7"/>
    <p:sldId id="268" r:id="rId8"/>
    <p:sldId id="269" r:id="rId9"/>
    <p:sldId id="321" r:id="rId10"/>
    <p:sldId id="286" r:id="rId11"/>
    <p:sldId id="287" r:id="rId12"/>
    <p:sldId id="319" r:id="rId13"/>
    <p:sldId id="320" r:id="rId14"/>
    <p:sldId id="290" r:id="rId15"/>
    <p:sldId id="270" r:id="rId16"/>
    <p:sldId id="292" r:id="rId17"/>
    <p:sldId id="337" r:id="rId18"/>
    <p:sldId id="336" r:id="rId19"/>
    <p:sldId id="335" r:id="rId20"/>
    <p:sldId id="293" r:id="rId21"/>
    <p:sldId id="294" r:id="rId22"/>
    <p:sldId id="295" r:id="rId23"/>
    <p:sldId id="296" r:id="rId24"/>
    <p:sldId id="297" r:id="rId25"/>
    <p:sldId id="334" r:id="rId26"/>
    <p:sldId id="351" r:id="rId27"/>
    <p:sldId id="298" r:id="rId28"/>
    <p:sldId id="299" r:id="rId29"/>
    <p:sldId id="300" r:id="rId30"/>
    <p:sldId id="301" r:id="rId31"/>
    <p:sldId id="302" r:id="rId32"/>
    <p:sldId id="303" r:id="rId33"/>
    <p:sldId id="304" r:id="rId34"/>
    <p:sldId id="305" r:id="rId35"/>
    <p:sldId id="306" r:id="rId36"/>
    <p:sldId id="307" r:id="rId37"/>
    <p:sldId id="332" r:id="rId38"/>
    <p:sldId id="339" r:id="rId39"/>
    <p:sldId id="340" r:id="rId40"/>
    <p:sldId id="341" r:id="rId41"/>
    <p:sldId id="347" r:id="rId42"/>
    <p:sldId id="342" r:id="rId43"/>
    <p:sldId id="343" r:id="rId44"/>
    <p:sldId id="344" r:id="rId45"/>
    <p:sldId id="345" r:id="rId46"/>
    <p:sldId id="348" r:id="rId47"/>
    <p:sldId id="349" r:id="rId48"/>
    <p:sldId id="350" r:id="rId49"/>
    <p:sldId id="362" r:id="rId50"/>
    <p:sldId id="333" r:id="rId51"/>
    <p:sldId id="314" r:id="rId52"/>
    <p:sldId id="315" r:id="rId53"/>
  </p:sldIdLst>
  <p:sldSz cx="12192000" cy="6858000"/>
  <p:notesSz cx="7102475" cy="9388475"/>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5" d="100"/>
          <a:sy n="115" d="100"/>
        </p:scale>
        <p:origin x="43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2" Type="http://schemas.openxmlformats.org/officeDocument/2006/relationships/oleObject" Target="file:///\\Qual-msn-dc01\r\Jobs\2013\13-0103%20FSC-AAMA\Structural%20Testing\Test%20Matrix%20-%20Data%20Processor%20-%20Data%20Summary\Results%20Summary.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Backbone Load-Deflection Curve</a:t>
            </a:r>
            <a:endParaRPr lang="en-US" sz="1400" baseline="0"/>
          </a:p>
        </c:rich>
      </c:tx>
      <c:overlay val="0"/>
    </c:title>
    <c:autoTitleDeleted val="0"/>
    <c:plotArea>
      <c:layout>
        <c:manualLayout>
          <c:layoutTarget val="inner"/>
          <c:xMode val="edge"/>
          <c:yMode val="edge"/>
          <c:x val="0.16598862642169734"/>
          <c:y val="0.16281277340332465"/>
          <c:w val="0.77178215223097124"/>
          <c:h val="0.5856149752114318"/>
        </c:manualLayout>
      </c:layout>
      <c:scatterChart>
        <c:scatterStyle val="smoothMarker"/>
        <c:varyColors val="0"/>
        <c:ser>
          <c:idx val="0"/>
          <c:order val="0"/>
          <c:tx>
            <c:strRef>
              <c:f>'Data Summary'!$H$5</c:f>
              <c:strCache>
                <c:ptCount val="1"/>
                <c:pt idx="0">
                  <c:v>No Foam (Ave)</c:v>
                </c:pt>
              </c:strCache>
            </c:strRef>
          </c:tx>
          <c:marker>
            <c:symbol val="none"/>
          </c:marker>
          <c:xVal>
            <c:numRef>
              <c:f>'Data Summary'!$AC$6:$AC$2712</c:f>
              <c:numCache>
                <c:formatCode>0.000</c:formatCode>
                <c:ptCount val="2707"/>
                <c:pt idx="0">
                  <c:v>6.0000000000000027E-4</c:v>
                </c:pt>
                <c:pt idx="1">
                  <c:v>7.5000000000000023E-4</c:v>
                </c:pt>
                <c:pt idx="2">
                  <c:v>6.0000000000000027E-4</c:v>
                </c:pt>
                <c:pt idx="3">
                  <c:v>6.500000000000003E-4</c:v>
                </c:pt>
                <c:pt idx="4">
                  <c:v>7.0000000000000032E-4</c:v>
                </c:pt>
                <c:pt idx="5">
                  <c:v>5.5000000000000025E-4</c:v>
                </c:pt>
                <c:pt idx="6">
                  <c:v>6.0000000000000027E-4</c:v>
                </c:pt>
                <c:pt idx="7">
                  <c:v>5.5000000000000025E-4</c:v>
                </c:pt>
                <c:pt idx="8">
                  <c:v>6.0000000000000038E-4</c:v>
                </c:pt>
                <c:pt idx="9">
                  <c:v>7.5000000000000034E-4</c:v>
                </c:pt>
                <c:pt idx="10">
                  <c:v>7.5000000000000034E-4</c:v>
                </c:pt>
                <c:pt idx="11">
                  <c:v>6.500000000000003E-4</c:v>
                </c:pt>
                <c:pt idx="12">
                  <c:v>5.5000000000000025E-4</c:v>
                </c:pt>
                <c:pt idx="13">
                  <c:v>5.0000000000000023E-4</c:v>
                </c:pt>
                <c:pt idx="14">
                  <c:v>5.5000000000000025E-4</c:v>
                </c:pt>
                <c:pt idx="15">
                  <c:v>6.0000000000000038E-4</c:v>
                </c:pt>
                <c:pt idx="16">
                  <c:v>6.0000000000000038E-4</c:v>
                </c:pt>
                <c:pt idx="17">
                  <c:v>5.0000000000000023E-4</c:v>
                </c:pt>
                <c:pt idx="18">
                  <c:v>8.0000000000000036E-4</c:v>
                </c:pt>
                <c:pt idx="19">
                  <c:v>1.0500000000000008E-3</c:v>
                </c:pt>
                <c:pt idx="20">
                  <c:v>1.0500000000000008E-3</c:v>
                </c:pt>
                <c:pt idx="21">
                  <c:v>1.3500000000000007E-3</c:v>
                </c:pt>
                <c:pt idx="22">
                  <c:v>1.6500000000000009E-3</c:v>
                </c:pt>
                <c:pt idx="23">
                  <c:v>1.9000000000000009E-3</c:v>
                </c:pt>
                <c:pt idx="24">
                  <c:v>2.1500000000000009E-3</c:v>
                </c:pt>
                <c:pt idx="25">
                  <c:v>2.1000000000000007E-3</c:v>
                </c:pt>
                <c:pt idx="26">
                  <c:v>2.3000000000000008E-3</c:v>
                </c:pt>
                <c:pt idx="27">
                  <c:v>2.3500000000000001E-3</c:v>
                </c:pt>
                <c:pt idx="28">
                  <c:v>2.3500000000000001E-3</c:v>
                </c:pt>
                <c:pt idx="29">
                  <c:v>2.4500000000000008E-3</c:v>
                </c:pt>
                <c:pt idx="30">
                  <c:v>2.4500000000000008E-3</c:v>
                </c:pt>
                <c:pt idx="31">
                  <c:v>2.4500000000000008E-3</c:v>
                </c:pt>
                <c:pt idx="32">
                  <c:v>2.7500000000000011E-3</c:v>
                </c:pt>
                <c:pt idx="33">
                  <c:v>3.0000000000000014E-3</c:v>
                </c:pt>
                <c:pt idx="34">
                  <c:v>3.3000000000000008E-3</c:v>
                </c:pt>
                <c:pt idx="35">
                  <c:v>3.4000000000000007E-3</c:v>
                </c:pt>
                <c:pt idx="36">
                  <c:v>3.6500000000000013E-3</c:v>
                </c:pt>
                <c:pt idx="37">
                  <c:v>3.9500000000000021E-3</c:v>
                </c:pt>
                <c:pt idx="38">
                  <c:v>4.15E-3</c:v>
                </c:pt>
                <c:pt idx="39">
                  <c:v>4.5500000000000011E-3</c:v>
                </c:pt>
                <c:pt idx="40">
                  <c:v>5.000000000000001E-3</c:v>
                </c:pt>
                <c:pt idx="41">
                  <c:v>5.3000000000000018E-3</c:v>
                </c:pt>
                <c:pt idx="42">
                  <c:v>5.8000000000000013E-3</c:v>
                </c:pt>
                <c:pt idx="43">
                  <c:v>6.2500000000000021E-3</c:v>
                </c:pt>
                <c:pt idx="44">
                  <c:v>6.9000000000000025E-3</c:v>
                </c:pt>
                <c:pt idx="45">
                  <c:v>7.3500000000000024E-3</c:v>
                </c:pt>
                <c:pt idx="46">
                  <c:v>7.7000000000000028E-3</c:v>
                </c:pt>
                <c:pt idx="47">
                  <c:v>8.2500000000000039E-3</c:v>
                </c:pt>
                <c:pt idx="48">
                  <c:v>8.9000000000000086E-3</c:v>
                </c:pt>
                <c:pt idx="49">
                  <c:v>9.500000000000005E-3</c:v>
                </c:pt>
                <c:pt idx="50">
                  <c:v>1.0000000000000004E-2</c:v>
                </c:pt>
                <c:pt idx="51">
                  <c:v>1.0550000000000002E-2</c:v>
                </c:pt>
                <c:pt idx="52">
                  <c:v>1.0800000000000004E-2</c:v>
                </c:pt>
                <c:pt idx="53">
                  <c:v>1.1200000000000005E-2</c:v>
                </c:pt>
                <c:pt idx="54">
                  <c:v>1.1550000000000003E-2</c:v>
                </c:pt>
                <c:pt idx="55">
                  <c:v>1.2000000000000004E-2</c:v>
                </c:pt>
                <c:pt idx="56">
                  <c:v>1.2550000000000002E-2</c:v>
                </c:pt>
                <c:pt idx="57">
                  <c:v>1.2900000000000003E-2</c:v>
                </c:pt>
                <c:pt idx="58">
                  <c:v>1.3049999999999999E-2</c:v>
                </c:pt>
                <c:pt idx="59">
                  <c:v>1.3500000000000007E-2</c:v>
                </c:pt>
                <c:pt idx="60">
                  <c:v>1.405E-2</c:v>
                </c:pt>
                <c:pt idx="61">
                  <c:v>1.4149999999999998E-2</c:v>
                </c:pt>
                <c:pt idx="62">
                  <c:v>1.4300000000000004E-2</c:v>
                </c:pt>
                <c:pt idx="63">
                  <c:v>1.4600000000000004E-2</c:v>
                </c:pt>
                <c:pt idx="64">
                  <c:v>1.4700000000000003E-2</c:v>
                </c:pt>
                <c:pt idx="65">
                  <c:v>1.4900000000000005E-2</c:v>
                </c:pt>
                <c:pt idx="66">
                  <c:v>1.495E-2</c:v>
                </c:pt>
                <c:pt idx="67">
                  <c:v>1.495E-2</c:v>
                </c:pt>
                <c:pt idx="68">
                  <c:v>1.5150000000000004E-2</c:v>
                </c:pt>
                <c:pt idx="69">
                  <c:v>1.5200000000000007E-2</c:v>
                </c:pt>
                <c:pt idx="70">
                  <c:v>1.5350000000000001E-2</c:v>
                </c:pt>
                <c:pt idx="71">
                  <c:v>1.5450000000000004E-2</c:v>
                </c:pt>
                <c:pt idx="72">
                  <c:v>1.5500000000000005E-2</c:v>
                </c:pt>
                <c:pt idx="73">
                  <c:v>1.6500000000000008E-2</c:v>
                </c:pt>
                <c:pt idx="74">
                  <c:v>1.6800000000000009E-2</c:v>
                </c:pt>
                <c:pt idx="75">
                  <c:v>1.7250000000000005E-2</c:v>
                </c:pt>
                <c:pt idx="76">
                  <c:v>1.780000000000001E-2</c:v>
                </c:pt>
                <c:pt idx="77">
                  <c:v>1.8099999999999998E-2</c:v>
                </c:pt>
                <c:pt idx="78">
                  <c:v>1.8599999999999998E-2</c:v>
                </c:pt>
                <c:pt idx="79">
                  <c:v>1.8950000000000005E-2</c:v>
                </c:pt>
                <c:pt idx="80">
                  <c:v>1.9300000000000008E-2</c:v>
                </c:pt>
                <c:pt idx="81">
                  <c:v>1.9750000000000007E-2</c:v>
                </c:pt>
                <c:pt idx="82">
                  <c:v>2.020000000000001E-2</c:v>
                </c:pt>
                <c:pt idx="83">
                  <c:v>2.0549999999999999E-2</c:v>
                </c:pt>
                <c:pt idx="84">
                  <c:v>2.1000000000000005E-2</c:v>
                </c:pt>
                <c:pt idx="85">
                  <c:v>2.1350000000000001E-2</c:v>
                </c:pt>
                <c:pt idx="86">
                  <c:v>2.1900000000000006E-2</c:v>
                </c:pt>
                <c:pt idx="87">
                  <c:v>2.2150000000000006E-2</c:v>
                </c:pt>
                <c:pt idx="88">
                  <c:v>2.2750000000000006E-2</c:v>
                </c:pt>
                <c:pt idx="89">
                  <c:v>2.2800000000000015E-2</c:v>
                </c:pt>
                <c:pt idx="90">
                  <c:v>2.3250000000000003E-2</c:v>
                </c:pt>
                <c:pt idx="91">
                  <c:v>2.3850000000000007E-2</c:v>
                </c:pt>
                <c:pt idx="92">
                  <c:v>2.4299999999999999E-2</c:v>
                </c:pt>
                <c:pt idx="93">
                  <c:v>2.4900000000000002E-2</c:v>
                </c:pt>
                <c:pt idx="94">
                  <c:v>2.5149999999999999E-2</c:v>
                </c:pt>
                <c:pt idx="95">
                  <c:v>2.5600000000000005E-2</c:v>
                </c:pt>
                <c:pt idx="96">
                  <c:v>2.6150000000000007E-2</c:v>
                </c:pt>
                <c:pt idx="97">
                  <c:v>2.6500000000000006E-2</c:v>
                </c:pt>
                <c:pt idx="98">
                  <c:v>2.6800000000000004E-2</c:v>
                </c:pt>
                <c:pt idx="99">
                  <c:v>2.7100000000000006E-2</c:v>
                </c:pt>
                <c:pt idx="100">
                  <c:v>2.7650000000000015E-2</c:v>
                </c:pt>
                <c:pt idx="101">
                  <c:v>2.820000000000001E-2</c:v>
                </c:pt>
                <c:pt idx="102">
                  <c:v>2.8549999999999999E-2</c:v>
                </c:pt>
                <c:pt idx="103">
                  <c:v>2.8899999999999999E-2</c:v>
                </c:pt>
                <c:pt idx="104">
                  <c:v>2.9149999999999999E-2</c:v>
                </c:pt>
                <c:pt idx="105">
                  <c:v>2.9600000000000008E-2</c:v>
                </c:pt>
                <c:pt idx="106">
                  <c:v>3.0100000000000005E-2</c:v>
                </c:pt>
                <c:pt idx="107">
                  <c:v>3.0600000000000009E-2</c:v>
                </c:pt>
                <c:pt idx="108">
                  <c:v>3.0850000000000006E-2</c:v>
                </c:pt>
                <c:pt idx="109">
                  <c:v>3.1150000000000004E-2</c:v>
                </c:pt>
                <c:pt idx="110">
                  <c:v>3.1400000000000011E-2</c:v>
                </c:pt>
                <c:pt idx="111">
                  <c:v>3.1500000000000014E-2</c:v>
                </c:pt>
                <c:pt idx="112">
                  <c:v>3.1950000000000006E-2</c:v>
                </c:pt>
                <c:pt idx="113">
                  <c:v>3.2350000000000011E-2</c:v>
                </c:pt>
                <c:pt idx="114">
                  <c:v>3.2450000000000014E-2</c:v>
                </c:pt>
                <c:pt idx="115">
                  <c:v>3.2600000000000011E-2</c:v>
                </c:pt>
                <c:pt idx="116">
                  <c:v>3.2850000000000011E-2</c:v>
                </c:pt>
                <c:pt idx="117">
                  <c:v>3.3049999999999996E-2</c:v>
                </c:pt>
                <c:pt idx="118">
                  <c:v>3.3149999999999999E-2</c:v>
                </c:pt>
                <c:pt idx="119">
                  <c:v>3.3450000000000001E-2</c:v>
                </c:pt>
                <c:pt idx="120">
                  <c:v>3.3500000000000002E-2</c:v>
                </c:pt>
                <c:pt idx="121">
                  <c:v>3.3650000000000006E-2</c:v>
                </c:pt>
                <c:pt idx="122">
                  <c:v>3.4050000000000004E-2</c:v>
                </c:pt>
                <c:pt idx="123">
                  <c:v>3.4350000000000006E-2</c:v>
                </c:pt>
                <c:pt idx="124">
                  <c:v>3.450000000000001E-2</c:v>
                </c:pt>
                <c:pt idx="125">
                  <c:v>3.4599999999999999E-2</c:v>
                </c:pt>
                <c:pt idx="126">
                  <c:v>3.4700000000000002E-2</c:v>
                </c:pt>
                <c:pt idx="127">
                  <c:v>3.4950000000000002E-2</c:v>
                </c:pt>
                <c:pt idx="128">
                  <c:v>3.5300000000000005E-2</c:v>
                </c:pt>
                <c:pt idx="129">
                  <c:v>3.5350000000000006E-2</c:v>
                </c:pt>
                <c:pt idx="130">
                  <c:v>3.5450000000000002E-2</c:v>
                </c:pt>
                <c:pt idx="131">
                  <c:v>3.5550000000000005E-2</c:v>
                </c:pt>
                <c:pt idx="132">
                  <c:v>3.5550000000000005E-2</c:v>
                </c:pt>
                <c:pt idx="133">
                  <c:v>3.570000000000001E-2</c:v>
                </c:pt>
                <c:pt idx="134">
                  <c:v>3.5750000000000004E-2</c:v>
                </c:pt>
                <c:pt idx="135">
                  <c:v>3.5900000000000008E-2</c:v>
                </c:pt>
                <c:pt idx="136">
                  <c:v>3.5900000000000008E-2</c:v>
                </c:pt>
                <c:pt idx="137">
                  <c:v>3.5850000000000014E-2</c:v>
                </c:pt>
                <c:pt idx="138">
                  <c:v>3.6000000000000011E-2</c:v>
                </c:pt>
                <c:pt idx="139">
                  <c:v>3.6100000000000014E-2</c:v>
                </c:pt>
                <c:pt idx="140">
                  <c:v>3.6050000000000006E-2</c:v>
                </c:pt>
                <c:pt idx="141">
                  <c:v>3.6150000000000002E-2</c:v>
                </c:pt>
                <c:pt idx="142">
                  <c:v>3.765000000000001E-2</c:v>
                </c:pt>
                <c:pt idx="143">
                  <c:v>3.8050000000000007E-2</c:v>
                </c:pt>
                <c:pt idx="144">
                  <c:v>3.8550000000000001E-2</c:v>
                </c:pt>
                <c:pt idx="145">
                  <c:v>3.8800000000000015E-2</c:v>
                </c:pt>
                <c:pt idx="146">
                  <c:v>3.9550000000000002E-2</c:v>
                </c:pt>
                <c:pt idx="147">
                  <c:v>4.0000000000000015E-2</c:v>
                </c:pt>
                <c:pt idx="148">
                  <c:v>4.0500000000000008E-2</c:v>
                </c:pt>
                <c:pt idx="149">
                  <c:v>4.1050000000000003E-2</c:v>
                </c:pt>
                <c:pt idx="150">
                  <c:v>4.1450000000000001E-2</c:v>
                </c:pt>
                <c:pt idx="151">
                  <c:v>4.1800000000000004E-2</c:v>
                </c:pt>
                <c:pt idx="152">
                  <c:v>4.2300000000000018E-2</c:v>
                </c:pt>
                <c:pt idx="153">
                  <c:v>4.2849999999999999E-2</c:v>
                </c:pt>
                <c:pt idx="154">
                  <c:v>4.3350000000000014E-2</c:v>
                </c:pt>
                <c:pt idx="155">
                  <c:v>4.3850000000000014E-2</c:v>
                </c:pt>
                <c:pt idx="156">
                  <c:v>4.4549999999999999E-2</c:v>
                </c:pt>
                <c:pt idx="157">
                  <c:v>4.5050000000000014E-2</c:v>
                </c:pt>
                <c:pt idx="158">
                  <c:v>4.5500000000000013E-2</c:v>
                </c:pt>
                <c:pt idx="159">
                  <c:v>4.5850000000000016E-2</c:v>
                </c:pt>
                <c:pt idx="160">
                  <c:v>4.614999999999999E-2</c:v>
                </c:pt>
                <c:pt idx="161">
                  <c:v>4.6550000000000001E-2</c:v>
                </c:pt>
                <c:pt idx="162">
                  <c:v>4.7050000000000015E-2</c:v>
                </c:pt>
                <c:pt idx="163">
                  <c:v>4.7400000000000019E-2</c:v>
                </c:pt>
                <c:pt idx="164">
                  <c:v>4.760000000000001E-2</c:v>
                </c:pt>
                <c:pt idx="165">
                  <c:v>4.7800000000000016E-2</c:v>
                </c:pt>
                <c:pt idx="166">
                  <c:v>4.8599999999999997E-2</c:v>
                </c:pt>
                <c:pt idx="167">
                  <c:v>4.880000000000001E-2</c:v>
                </c:pt>
                <c:pt idx="168">
                  <c:v>4.905000000000001E-2</c:v>
                </c:pt>
                <c:pt idx="169">
                  <c:v>4.9650000000000014E-2</c:v>
                </c:pt>
                <c:pt idx="170">
                  <c:v>5.0049999999999997E-2</c:v>
                </c:pt>
                <c:pt idx="171">
                  <c:v>4.9950000000000015E-2</c:v>
                </c:pt>
                <c:pt idx="172">
                  <c:v>5.0350000000000027E-2</c:v>
                </c:pt>
                <c:pt idx="173">
                  <c:v>5.0700000000000009E-2</c:v>
                </c:pt>
                <c:pt idx="174">
                  <c:v>5.0949999999999995E-2</c:v>
                </c:pt>
                <c:pt idx="175">
                  <c:v>5.1299999999999998E-2</c:v>
                </c:pt>
                <c:pt idx="176">
                  <c:v>5.1750000000000011E-2</c:v>
                </c:pt>
                <c:pt idx="177">
                  <c:v>5.1900000000000002E-2</c:v>
                </c:pt>
                <c:pt idx="178">
                  <c:v>5.2500000000000026E-2</c:v>
                </c:pt>
                <c:pt idx="179">
                  <c:v>5.2950000000000004E-2</c:v>
                </c:pt>
                <c:pt idx="180">
                  <c:v>5.3050000000000014E-2</c:v>
                </c:pt>
                <c:pt idx="181">
                  <c:v>5.3250000000000006E-2</c:v>
                </c:pt>
                <c:pt idx="182">
                  <c:v>5.3600000000000002E-2</c:v>
                </c:pt>
                <c:pt idx="183">
                  <c:v>5.390000000000001E-2</c:v>
                </c:pt>
                <c:pt idx="184">
                  <c:v>5.4300000000000029E-2</c:v>
                </c:pt>
                <c:pt idx="185">
                  <c:v>5.4450000000000019E-2</c:v>
                </c:pt>
                <c:pt idx="186">
                  <c:v>5.4450000000000019E-2</c:v>
                </c:pt>
                <c:pt idx="187">
                  <c:v>5.4700000000000019E-2</c:v>
                </c:pt>
                <c:pt idx="188">
                  <c:v>5.4900000000000018E-2</c:v>
                </c:pt>
                <c:pt idx="189">
                  <c:v>5.5250000000000007E-2</c:v>
                </c:pt>
                <c:pt idx="190">
                  <c:v>5.5649999999999991E-2</c:v>
                </c:pt>
                <c:pt idx="191">
                  <c:v>5.5850000000000004E-2</c:v>
                </c:pt>
                <c:pt idx="192">
                  <c:v>5.5950000000000014E-2</c:v>
                </c:pt>
                <c:pt idx="193">
                  <c:v>5.5900000000000012E-2</c:v>
                </c:pt>
                <c:pt idx="194">
                  <c:v>5.6300000000000017E-2</c:v>
                </c:pt>
                <c:pt idx="195">
                  <c:v>5.6500000000000009E-2</c:v>
                </c:pt>
                <c:pt idx="196">
                  <c:v>5.6599999999999998E-2</c:v>
                </c:pt>
                <c:pt idx="197">
                  <c:v>5.6950000000000008E-2</c:v>
                </c:pt>
                <c:pt idx="198">
                  <c:v>5.7050000000000017E-2</c:v>
                </c:pt>
                <c:pt idx="199">
                  <c:v>5.7300000000000011E-2</c:v>
                </c:pt>
                <c:pt idx="200">
                  <c:v>5.7400000000000027E-2</c:v>
                </c:pt>
                <c:pt idx="201">
                  <c:v>5.7600000000000012E-2</c:v>
                </c:pt>
                <c:pt idx="202">
                  <c:v>5.7800000000000018E-2</c:v>
                </c:pt>
                <c:pt idx="203">
                  <c:v>5.7800000000000018E-2</c:v>
                </c:pt>
                <c:pt idx="204">
                  <c:v>5.8000000000000017E-2</c:v>
                </c:pt>
                <c:pt idx="205">
                  <c:v>5.8249999999999989E-2</c:v>
                </c:pt>
                <c:pt idx="206">
                  <c:v>5.850000000000001E-2</c:v>
                </c:pt>
                <c:pt idx="207">
                  <c:v>5.8400000000000021E-2</c:v>
                </c:pt>
                <c:pt idx="208">
                  <c:v>5.850000000000001E-2</c:v>
                </c:pt>
                <c:pt idx="209">
                  <c:v>5.8600000000000006E-2</c:v>
                </c:pt>
                <c:pt idx="210">
                  <c:v>5.8700000000000016E-2</c:v>
                </c:pt>
                <c:pt idx="211">
                  <c:v>5.8600000000000006E-2</c:v>
                </c:pt>
                <c:pt idx="212">
                  <c:v>5.850000000000001E-2</c:v>
                </c:pt>
                <c:pt idx="213">
                  <c:v>5.8850000000000013E-2</c:v>
                </c:pt>
                <c:pt idx="214">
                  <c:v>5.9000000000000011E-2</c:v>
                </c:pt>
                <c:pt idx="215">
                  <c:v>6.0850000000000015E-2</c:v>
                </c:pt>
                <c:pt idx="216">
                  <c:v>6.1350000000000016E-2</c:v>
                </c:pt>
                <c:pt idx="217">
                  <c:v>6.1749999999999999E-2</c:v>
                </c:pt>
                <c:pt idx="218">
                  <c:v>6.200000000000002E-2</c:v>
                </c:pt>
                <c:pt idx="219">
                  <c:v>6.2400000000000018E-2</c:v>
                </c:pt>
                <c:pt idx="220">
                  <c:v>6.2900000000000011E-2</c:v>
                </c:pt>
                <c:pt idx="221">
                  <c:v>6.3250000000000001E-2</c:v>
                </c:pt>
                <c:pt idx="222">
                  <c:v>6.3600000000000004E-2</c:v>
                </c:pt>
                <c:pt idx="223">
                  <c:v>6.3800000000000009E-2</c:v>
                </c:pt>
                <c:pt idx="224">
                  <c:v>6.4149999999999999E-2</c:v>
                </c:pt>
                <c:pt idx="225">
                  <c:v>6.450000000000003E-2</c:v>
                </c:pt>
                <c:pt idx="226">
                  <c:v>6.4950000000000022E-2</c:v>
                </c:pt>
                <c:pt idx="227">
                  <c:v>6.5300000000000025E-2</c:v>
                </c:pt>
                <c:pt idx="228">
                  <c:v>6.5700000000000022E-2</c:v>
                </c:pt>
                <c:pt idx="229">
                  <c:v>6.6049999999999998E-2</c:v>
                </c:pt>
                <c:pt idx="230">
                  <c:v>6.6250000000000003E-2</c:v>
                </c:pt>
                <c:pt idx="231">
                  <c:v>6.6549999999999998E-2</c:v>
                </c:pt>
                <c:pt idx="232">
                  <c:v>6.7000000000000032E-2</c:v>
                </c:pt>
                <c:pt idx="233">
                  <c:v>6.7450000000000024E-2</c:v>
                </c:pt>
                <c:pt idx="234">
                  <c:v>6.7700000000000024E-2</c:v>
                </c:pt>
                <c:pt idx="235">
                  <c:v>6.8049999999999999E-2</c:v>
                </c:pt>
                <c:pt idx="236">
                  <c:v>6.8300000000000013E-2</c:v>
                </c:pt>
                <c:pt idx="237">
                  <c:v>6.8599999999999994E-2</c:v>
                </c:pt>
                <c:pt idx="238">
                  <c:v>6.8599999999999994E-2</c:v>
                </c:pt>
                <c:pt idx="239">
                  <c:v>6.8850000000000008E-2</c:v>
                </c:pt>
                <c:pt idx="240">
                  <c:v>6.9200000000000012E-2</c:v>
                </c:pt>
                <c:pt idx="241">
                  <c:v>6.9350000000000023E-2</c:v>
                </c:pt>
                <c:pt idx="242">
                  <c:v>6.9650000000000017E-2</c:v>
                </c:pt>
                <c:pt idx="243">
                  <c:v>6.9900000000000032E-2</c:v>
                </c:pt>
                <c:pt idx="244">
                  <c:v>7.0150000000000004E-2</c:v>
                </c:pt>
                <c:pt idx="245">
                  <c:v>7.0300000000000029E-2</c:v>
                </c:pt>
                <c:pt idx="246">
                  <c:v>7.0700000000000013E-2</c:v>
                </c:pt>
                <c:pt idx="247">
                  <c:v>7.1050000000000016E-2</c:v>
                </c:pt>
                <c:pt idx="248">
                  <c:v>7.130000000000003E-2</c:v>
                </c:pt>
                <c:pt idx="249">
                  <c:v>7.1600000000000011E-2</c:v>
                </c:pt>
                <c:pt idx="250">
                  <c:v>7.1950000000000014E-2</c:v>
                </c:pt>
                <c:pt idx="251">
                  <c:v>7.2000000000000022E-2</c:v>
                </c:pt>
                <c:pt idx="252">
                  <c:v>7.2149999999999992E-2</c:v>
                </c:pt>
                <c:pt idx="253">
                  <c:v>7.2550000000000031E-2</c:v>
                </c:pt>
                <c:pt idx="254">
                  <c:v>7.2649999999999992E-2</c:v>
                </c:pt>
                <c:pt idx="255">
                  <c:v>7.3050000000000018E-2</c:v>
                </c:pt>
                <c:pt idx="256">
                  <c:v>7.3450000000000029E-2</c:v>
                </c:pt>
                <c:pt idx="257">
                  <c:v>7.350000000000001E-2</c:v>
                </c:pt>
                <c:pt idx="258">
                  <c:v>7.3800000000000018E-2</c:v>
                </c:pt>
                <c:pt idx="259">
                  <c:v>7.4000000000000024E-2</c:v>
                </c:pt>
                <c:pt idx="260">
                  <c:v>7.4250000000000024E-2</c:v>
                </c:pt>
                <c:pt idx="261">
                  <c:v>7.4450000000000016E-2</c:v>
                </c:pt>
                <c:pt idx="262">
                  <c:v>7.4750000000000039E-2</c:v>
                </c:pt>
                <c:pt idx="263">
                  <c:v>7.4900000000000022E-2</c:v>
                </c:pt>
                <c:pt idx="264">
                  <c:v>7.5150000000000008E-2</c:v>
                </c:pt>
                <c:pt idx="265">
                  <c:v>7.5300000000000034E-2</c:v>
                </c:pt>
                <c:pt idx="266">
                  <c:v>7.5700000000000031E-2</c:v>
                </c:pt>
                <c:pt idx="267">
                  <c:v>7.5900000000000009E-2</c:v>
                </c:pt>
                <c:pt idx="268">
                  <c:v>7.594999999999999E-2</c:v>
                </c:pt>
                <c:pt idx="269">
                  <c:v>7.6250000000000012E-2</c:v>
                </c:pt>
                <c:pt idx="270">
                  <c:v>7.6300000000000021E-2</c:v>
                </c:pt>
                <c:pt idx="271">
                  <c:v>7.6249999999999984E-2</c:v>
                </c:pt>
                <c:pt idx="272">
                  <c:v>7.6649999999999996E-2</c:v>
                </c:pt>
                <c:pt idx="273">
                  <c:v>7.6800000000000021E-2</c:v>
                </c:pt>
                <c:pt idx="274">
                  <c:v>7.690000000000001E-2</c:v>
                </c:pt>
                <c:pt idx="275">
                  <c:v>7.715000000000001E-2</c:v>
                </c:pt>
                <c:pt idx="276">
                  <c:v>7.7300000000000035E-2</c:v>
                </c:pt>
                <c:pt idx="277">
                  <c:v>7.735000000000003E-2</c:v>
                </c:pt>
                <c:pt idx="278">
                  <c:v>7.7550000000000022E-2</c:v>
                </c:pt>
                <c:pt idx="279">
                  <c:v>7.7450000000000033E-2</c:v>
                </c:pt>
                <c:pt idx="280">
                  <c:v>7.7750000000000027E-2</c:v>
                </c:pt>
                <c:pt idx="281">
                  <c:v>7.7750000000000027E-2</c:v>
                </c:pt>
                <c:pt idx="282">
                  <c:v>7.7800000000000036E-2</c:v>
                </c:pt>
                <c:pt idx="283">
                  <c:v>7.7950000000000019E-2</c:v>
                </c:pt>
                <c:pt idx="284">
                  <c:v>7.8100000000000017E-2</c:v>
                </c:pt>
                <c:pt idx="285">
                  <c:v>7.8250000000000014E-2</c:v>
                </c:pt>
                <c:pt idx="286">
                  <c:v>7.8350000000000031E-2</c:v>
                </c:pt>
                <c:pt idx="287">
                  <c:v>7.8550000000000023E-2</c:v>
                </c:pt>
                <c:pt idx="288">
                  <c:v>7.8600000000000003E-2</c:v>
                </c:pt>
                <c:pt idx="289">
                  <c:v>7.8800000000000023E-2</c:v>
                </c:pt>
                <c:pt idx="290">
                  <c:v>8.1800000000000025E-2</c:v>
                </c:pt>
                <c:pt idx="291">
                  <c:v>8.2050000000000026E-2</c:v>
                </c:pt>
                <c:pt idx="292">
                  <c:v>8.2399999999999987E-2</c:v>
                </c:pt>
                <c:pt idx="293">
                  <c:v>8.280000000000004E-2</c:v>
                </c:pt>
                <c:pt idx="294">
                  <c:v>8.2850000000000035E-2</c:v>
                </c:pt>
                <c:pt idx="295">
                  <c:v>8.3050000000000082E-2</c:v>
                </c:pt>
                <c:pt idx="296">
                  <c:v>8.3450000000000038E-2</c:v>
                </c:pt>
                <c:pt idx="297">
                  <c:v>8.3800000000000069E-2</c:v>
                </c:pt>
                <c:pt idx="298">
                  <c:v>8.4200000000000066E-2</c:v>
                </c:pt>
                <c:pt idx="299">
                  <c:v>8.455000000000007E-2</c:v>
                </c:pt>
                <c:pt idx="300">
                  <c:v>8.5050000000000028E-2</c:v>
                </c:pt>
                <c:pt idx="301">
                  <c:v>8.5200000000000026E-2</c:v>
                </c:pt>
                <c:pt idx="302">
                  <c:v>8.5450000000000026E-2</c:v>
                </c:pt>
                <c:pt idx="303">
                  <c:v>8.6000000000000035E-2</c:v>
                </c:pt>
                <c:pt idx="304">
                  <c:v>8.6050000000000029E-2</c:v>
                </c:pt>
                <c:pt idx="305">
                  <c:v>8.6399999999999991E-2</c:v>
                </c:pt>
                <c:pt idx="306">
                  <c:v>8.665000000000006E-2</c:v>
                </c:pt>
                <c:pt idx="307">
                  <c:v>8.6950000000000027E-2</c:v>
                </c:pt>
                <c:pt idx="308">
                  <c:v>8.7350000000000025E-2</c:v>
                </c:pt>
                <c:pt idx="309">
                  <c:v>8.7550000000000058E-2</c:v>
                </c:pt>
                <c:pt idx="310">
                  <c:v>8.7800000000000017E-2</c:v>
                </c:pt>
                <c:pt idx="311">
                  <c:v>8.8050000000000059E-2</c:v>
                </c:pt>
                <c:pt idx="312">
                  <c:v>8.8550000000000073E-2</c:v>
                </c:pt>
                <c:pt idx="313">
                  <c:v>8.885000000000004E-2</c:v>
                </c:pt>
                <c:pt idx="314">
                  <c:v>8.9000000000000051E-2</c:v>
                </c:pt>
                <c:pt idx="315">
                  <c:v>8.9250000000000038E-2</c:v>
                </c:pt>
                <c:pt idx="316">
                  <c:v>8.9450000000000029E-2</c:v>
                </c:pt>
                <c:pt idx="317">
                  <c:v>8.9950000000000058E-2</c:v>
                </c:pt>
                <c:pt idx="318">
                  <c:v>9.020000000000003E-2</c:v>
                </c:pt>
                <c:pt idx="319">
                  <c:v>9.0400000000000008E-2</c:v>
                </c:pt>
                <c:pt idx="320">
                  <c:v>9.0700000000000031E-2</c:v>
                </c:pt>
                <c:pt idx="321">
                  <c:v>9.1050000000000034E-2</c:v>
                </c:pt>
                <c:pt idx="322">
                  <c:v>9.1200000000000003E-2</c:v>
                </c:pt>
                <c:pt idx="323">
                  <c:v>9.130000000000002E-2</c:v>
                </c:pt>
                <c:pt idx="324">
                  <c:v>9.1550000000000062E-2</c:v>
                </c:pt>
                <c:pt idx="325">
                  <c:v>9.1650000000000079E-2</c:v>
                </c:pt>
                <c:pt idx="326">
                  <c:v>9.2050000000000035E-2</c:v>
                </c:pt>
                <c:pt idx="327">
                  <c:v>9.2200000000000004E-2</c:v>
                </c:pt>
                <c:pt idx="328">
                  <c:v>9.2450000000000004E-2</c:v>
                </c:pt>
                <c:pt idx="329">
                  <c:v>9.285000000000003E-2</c:v>
                </c:pt>
                <c:pt idx="330">
                  <c:v>9.315000000000008E-2</c:v>
                </c:pt>
                <c:pt idx="331">
                  <c:v>9.3600000000000058E-2</c:v>
                </c:pt>
                <c:pt idx="332">
                  <c:v>9.3900000000000067E-2</c:v>
                </c:pt>
                <c:pt idx="333">
                  <c:v>9.4200000000000034E-2</c:v>
                </c:pt>
                <c:pt idx="334">
                  <c:v>9.4550000000000065E-2</c:v>
                </c:pt>
                <c:pt idx="335">
                  <c:v>9.4850000000000059E-2</c:v>
                </c:pt>
                <c:pt idx="336">
                  <c:v>9.5050000000000037E-2</c:v>
                </c:pt>
                <c:pt idx="337">
                  <c:v>9.540000000000004E-2</c:v>
                </c:pt>
                <c:pt idx="338">
                  <c:v>9.5650000000000082E-2</c:v>
                </c:pt>
                <c:pt idx="339">
                  <c:v>9.5950000000000035E-2</c:v>
                </c:pt>
                <c:pt idx="340">
                  <c:v>9.6150000000000055E-2</c:v>
                </c:pt>
                <c:pt idx="341">
                  <c:v>9.650000000000003E-2</c:v>
                </c:pt>
                <c:pt idx="342">
                  <c:v>9.6900000000000028E-2</c:v>
                </c:pt>
                <c:pt idx="343">
                  <c:v>9.7300000000000011E-2</c:v>
                </c:pt>
                <c:pt idx="344">
                  <c:v>9.7800000000000026E-2</c:v>
                </c:pt>
                <c:pt idx="345">
                  <c:v>9.8050000000000068E-2</c:v>
                </c:pt>
                <c:pt idx="346">
                  <c:v>9.8400000000000029E-2</c:v>
                </c:pt>
                <c:pt idx="347">
                  <c:v>9.8800000000000068E-2</c:v>
                </c:pt>
                <c:pt idx="348">
                  <c:v>9.9050000000000082E-2</c:v>
                </c:pt>
                <c:pt idx="349">
                  <c:v>9.9300000000000055E-2</c:v>
                </c:pt>
                <c:pt idx="350">
                  <c:v>9.9650000000000086E-2</c:v>
                </c:pt>
                <c:pt idx="351">
                  <c:v>0.10005</c:v>
                </c:pt>
                <c:pt idx="352">
                  <c:v>0.10034999999999995</c:v>
                </c:pt>
                <c:pt idx="353">
                  <c:v>0.10075000000000002</c:v>
                </c:pt>
                <c:pt idx="354">
                  <c:v>0.10095</c:v>
                </c:pt>
                <c:pt idx="355">
                  <c:v>0.10114999999999998</c:v>
                </c:pt>
                <c:pt idx="356">
                  <c:v>0.10135</c:v>
                </c:pt>
                <c:pt idx="357">
                  <c:v>0.10185</c:v>
                </c:pt>
                <c:pt idx="358">
                  <c:v>0.10214999999999998</c:v>
                </c:pt>
                <c:pt idx="359">
                  <c:v>0.10239999999999998</c:v>
                </c:pt>
                <c:pt idx="360">
                  <c:v>0.10260000000000002</c:v>
                </c:pt>
                <c:pt idx="361">
                  <c:v>0.10305</c:v>
                </c:pt>
                <c:pt idx="362">
                  <c:v>0.1033</c:v>
                </c:pt>
                <c:pt idx="363">
                  <c:v>0.10385</c:v>
                </c:pt>
                <c:pt idx="364">
                  <c:v>0.10420000000000003</c:v>
                </c:pt>
                <c:pt idx="365">
                  <c:v>0.10439999999999998</c:v>
                </c:pt>
                <c:pt idx="366">
                  <c:v>0.10475000000000002</c:v>
                </c:pt>
                <c:pt idx="367">
                  <c:v>0.10510000000000003</c:v>
                </c:pt>
                <c:pt idx="368">
                  <c:v>0.10545</c:v>
                </c:pt>
                <c:pt idx="369">
                  <c:v>0.10585</c:v>
                </c:pt>
                <c:pt idx="370">
                  <c:v>0.10610000000000003</c:v>
                </c:pt>
                <c:pt idx="371">
                  <c:v>0.10650000000000004</c:v>
                </c:pt>
                <c:pt idx="372">
                  <c:v>0.10695</c:v>
                </c:pt>
                <c:pt idx="373">
                  <c:v>0.10735</c:v>
                </c:pt>
                <c:pt idx="374">
                  <c:v>0.10790000000000002</c:v>
                </c:pt>
                <c:pt idx="375">
                  <c:v>0.10830000000000002</c:v>
                </c:pt>
                <c:pt idx="376">
                  <c:v>0.10865000000000002</c:v>
                </c:pt>
                <c:pt idx="377">
                  <c:v>0.10915000000000002</c:v>
                </c:pt>
                <c:pt idx="378">
                  <c:v>0.10944999999999998</c:v>
                </c:pt>
                <c:pt idx="379">
                  <c:v>0.10990000000000003</c:v>
                </c:pt>
                <c:pt idx="380">
                  <c:v>0.11034999999999999</c:v>
                </c:pt>
                <c:pt idx="381">
                  <c:v>0.11094999999999997</c:v>
                </c:pt>
                <c:pt idx="382">
                  <c:v>0.11155000000000001</c:v>
                </c:pt>
                <c:pt idx="383">
                  <c:v>0.11190000000000001</c:v>
                </c:pt>
                <c:pt idx="384">
                  <c:v>0.11235000000000001</c:v>
                </c:pt>
                <c:pt idx="385">
                  <c:v>0.11280000000000001</c:v>
                </c:pt>
                <c:pt idx="386">
                  <c:v>0.11265000000000001</c:v>
                </c:pt>
                <c:pt idx="387">
                  <c:v>0.11280000000000001</c:v>
                </c:pt>
                <c:pt idx="388">
                  <c:v>0.11315000000000001</c:v>
                </c:pt>
                <c:pt idx="389">
                  <c:v>0.11355000000000001</c:v>
                </c:pt>
                <c:pt idx="390">
                  <c:v>0.11374999999999998</c:v>
                </c:pt>
                <c:pt idx="391">
                  <c:v>0.11405000000000003</c:v>
                </c:pt>
                <c:pt idx="392">
                  <c:v>0.11454999999999997</c:v>
                </c:pt>
                <c:pt idx="393">
                  <c:v>0.11474999999999998</c:v>
                </c:pt>
                <c:pt idx="394">
                  <c:v>0.11495000000000001</c:v>
                </c:pt>
                <c:pt idx="395">
                  <c:v>0.11515000000000002</c:v>
                </c:pt>
                <c:pt idx="396">
                  <c:v>0.11570000000000004</c:v>
                </c:pt>
                <c:pt idx="397">
                  <c:v>0.11630000000000001</c:v>
                </c:pt>
                <c:pt idx="398">
                  <c:v>0.11674999999999998</c:v>
                </c:pt>
                <c:pt idx="399">
                  <c:v>0.11724999999999998</c:v>
                </c:pt>
                <c:pt idx="400">
                  <c:v>0.11749999999999998</c:v>
                </c:pt>
                <c:pt idx="401">
                  <c:v>0.11790000000000002</c:v>
                </c:pt>
                <c:pt idx="402">
                  <c:v>0.11860000000000005</c:v>
                </c:pt>
                <c:pt idx="403">
                  <c:v>0.11905000000000002</c:v>
                </c:pt>
                <c:pt idx="404">
                  <c:v>0.11940000000000003</c:v>
                </c:pt>
                <c:pt idx="405">
                  <c:v>0.11980000000000002</c:v>
                </c:pt>
                <c:pt idx="406">
                  <c:v>0.12029999999999999</c:v>
                </c:pt>
                <c:pt idx="407">
                  <c:v>0.12060000000000003</c:v>
                </c:pt>
                <c:pt idx="408">
                  <c:v>0.12125000000000002</c:v>
                </c:pt>
                <c:pt idx="409">
                  <c:v>0.12185</c:v>
                </c:pt>
                <c:pt idx="410">
                  <c:v>0.12235</c:v>
                </c:pt>
                <c:pt idx="411">
                  <c:v>0.12295</c:v>
                </c:pt>
                <c:pt idx="412">
                  <c:v>0.12334999999999996</c:v>
                </c:pt>
                <c:pt idx="413">
                  <c:v>0.12390000000000002</c:v>
                </c:pt>
                <c:pt idx="414">
                  <c:v>0.12440000000000002</c:v>
                </c:pt>
                <c:pt idx="415">
                  <c:v>0.12504999999999999</c:v>
                </c:pt>
                <c:pt idx="416">
                  <c:v>0.1255</c:v>
                </c:pt>
                <c:pt idx="417">
                  <c:v>0.12595000000000001</c:v>
                </c:pt>
                <c:pt idx="418">
                  <c:v>0.1265</c:v>
                </c:pt>
                <c:pt idx="419">
                  <c:v>0.12720000000000001</c:v>
                </c:pt>
                <c:pt idx="420">
                  <c:v>0.12785000000000002</c:v>
                </c:pt>
                <c:pt idx="421">
                  <c:v>0.12825</c:v>
                </c:pt>
                <c:pt idx="422">
                  <c:v>0.1288</c:v>
                </c:pt>
                <c:pt idx="423">
                  <c:v>0.12940000000000004</c:v>
                </c:pt>
                <c:pt idx="424">
                  <c:v>0.13014999999999999</c:v>
                </c:pt>
                <c:pt idx="425">
                  <c:v>0.13059999999999999</c:v>
                </c:pt>
                <c:pt idx="426">
                  <c:v>0.13100000000000001</c:v>
                </c:pt>
                <c:pt idx="427">
                  <c:v>0.13169999999999998</c:v>
                </c:pt>
                <c:pt idx="428">
                  <c:v>0.1321</c:v>
                </c:pt>
                <c:pt idx="429">
                  <c:v>0.13269999999999998</c:v>
                </c:pt>
                <c:pt idx="430">
                  <c:v>0.13314999999999999</c:v>
                </c:pt>
                <c:pt idx="431">
                  <c:v>0.1336</c:v>
                </c:pt>
                <c:pt idx="432">
                  <c:v>0.13370000000000001</c:v>
                </c:pt>
                <c:pt idx="433">
                  <c:v>0.13419999999999999</c:v>
                </c:pt>
                <c:pt idx="434">
                  <c:v>0.13445000000000001</c:v>
                </c:pt>
                <c:pt idx="435">
                  <c:v>0.12935000000000002</c:v>
                </c:pt>
              </c:numCache>
            </c:numRef>
          </c:xVal>
          <c:yVal>
            <c:numRef>
              <c:f>'Data Summary'!$Y$6:$Y$2712</c:f>
              <c:numCache>
                <c:formatCode>#,##0</c:formatCode>
                <c:ptCount val="2707"/>
                <c:pt idx="0">
                  <c:v>1.141</c:v>
                </c:pt>
                <c:pt idx="1">
                  <c:v>1.8952</c:v>
                </c:pt>
                <c:pt idx="2">
                  <c:v>2.5151999999999997</c:v>
                </c:pt>
                <c:pt idx="3">
                  <c:v>4.0817000000000014</c:v>
                </c:pt>
                <c:pt idx="4">
                  <c:v>6.1453999999999995</c:v>
                </c:pt>
                <c:pt idx="5">
                  <c:v>9.0619000000000014</c:v>
                </c:pt>
                <c:pt idx="6">
                  <c:v>12.903700000000002</c:v>
                </c:pt>
                <c:pt idx="7">
                  <c:v>17.188499999999991</c:v>
                </c:pt>
                <c:pt idx="8">
                  <c:v>22.110600000000005</c:v>
                </c:pt>
                <c:pt idx="9">
                  <c:v>27.638300000000001</c:v>
                </c:pt>
                <c:pt idx="10">
                  <c:v>33.1526</c:v>
                </c:pt>
                <c:pt idx="11">
                  <c:v>38.659200000000006</c:v>
                </c:pt>
                <c:pt idx="12">
                  <c:v>44.313299999999998</c:v>
                </c:pt>
                <c:pt idx="13">
                  <c:v>50.380200000000002</c:v>
                </c:pt>
                <c:pt idx="14">
                  <c:v>57.119500000000002</c:v>
                </c:pt>
                <c:pt idx="15">
                  <c:v>64.133099999999999</c:v>
                </c:pt>
                <c:pt idx="16">
                  <c:v>69.482100000000003</c:v>
                </c:pt>
                <c:pt idx="17">
                  <c:v>75.711500000000029</c:v>
                </c:pt>
                <c:pt idx="18">
                  <c:v>83.525599999999983</c:v>
                </c:pt>
                <c:pt idx="19">
                  <c:v>91.654899999999998</c:v>
                </c:pt>
                <c:pt idx="20">
                  <c:v>99.849400000000003</c:v>
                </c:pt>
                <c:pt idx="21">
                  <c:v>107.85680000000001</c:v>
                </c:pt>
                <c:pt idx="22">
                  <c:v>116.26720000000003</c:v>
                </c:pt>
                <c:pt idx="23">
                  <c:v>123.7526</c:v>
                </c:pt>
                <c:pt idx="24">
                  <c:v>126.4033</c:v>
                </c:pt>
                <c:pt idx="25">
                  <c:v>131.17329999999998</c:v>
                </c:pt>
                <c:pt idx="26">
                  <c:v>139.8655</c:v>
                </c:pt>
                <c:pt idx="27">
                  <c:v>144.0959</c:v>
                </c:pt>
                <c:pt idx="28">
                  <c:v>145.5249</c:v>
                </c:pt>
                <c:pt idx="29">
                  <c:v>148.27019999999999</c:v>
                </c:pt>
                <c:pt idx="30">
                  <c:v>154.66359999999995</c:v>
                </c:pt>
                <c:pt idx="31">
                  <c:v>161.55430000000001</c:v>
                </c:pt>
                <c:pt idx="32">
                  <c:v>169.1268</c:v>
                </c:pt>
                <c:pt idx="33">
                  <c:v>177.90880000000001</c:v>
                </c:pt>
                <c:pt idx="34">
                  <c:v>186.97499999999999</c:v>
                </c:pt>
                <c:pt idx="35">
                  <c:v>195.93790000000001</c:v>
                </c:pt>
                <c:pt idx="36">
                  <c:v>205.03750000000002</c:v>
                </c:pt>
                <c:pt idx="37">
                  <c:v>214.41079999999999</c:v>
                </c:pt>
                <c:pt idx="38">
                  <c:v>223.30260000000001</c:v>
                </c:pt>
                <c:pt idx="39">
                  <c:v>229.42330000000001</c:v>
                </c:pt>
                <c:pt idx="40">
                  <c:v>233.3939</c:v>
                </c:pt>
                <c:pt idx="41">
                  <c:v>241.99600000000001</c:v>
                </c:pt>
                <c:pt idx="42">
                  <c:v>250.54349999999999</c:v>
                </c:pt>
                <c:pt idx="43">
                  <c:v>260.03879999999975</c:v>
                </c:pt>
                <c:pt idx="44">
                  <c:v>270.07169999999991</c:v>
                </c:pt>
                <c:pt idx="45">
                  <c:v>280.46769999999987</c:v>
                </c:pt>
                <c:pt idx="46">
                  <c:v>291.0838</c:v>
                </c:pt>
                <c:pt idx="47">
                  <c:v>301.78280000000001</c:v>
                </c:pt>
                <c:pt idx="48">
                  <c:v>313.13709999999986</c:v>
                </c:pt>
                <c:pt idx="49">
                  <c:v>325.11520000000002</c:v>
                </c:pt>
                <c:pt idx="50">
                  <c:v>336.71319999999974</c:v>
                </c:pt>
                <c:pt idx="51">
                  <c:v>347.76529999999991</c:v>
                </c:pt>
                <c:pt idx="52">
                  <c:v>358.4726</c:v>
                </c:pt>
                <c:pt idx="53">
                  <c:v>369.4079999999999</c:v>
                </c:pt>
                <c:pt idx="54">
                  <c:v>379.37869999999987</c:v>
                </c:pt>
                <c:pt idx="55">
                  <c:v>389.59949999999986</c:v>
                </c:pt>
                <c:pt idx="56">
                  <c:v>399.35649999999993</c:v>
                </c:pt>
                <c:pt idx="57">
                  <c:v>408.72489999999999</c:v>
                </c:pt>
                <c:pt idx="58">
                  <c:v>417.53500000000003</c:v>
                </c:pt>
                <c:pt idx="59">
                  <c:v>425.93799999999987</c:v>
                </c:pt>
                <c:pt idx="60">
                  <c:v>433.9600999999999</c:v>
                </c:pt>
                <c:pt idx="61">
                  <c:v>441.10680000000002</c:v>
                </c:pt>
                <c:pt idx="62">
                  <c:v>448.49389999999988</c:v>
                </c:pt>
                <c:pt idx="63">
                  <c:v>454.72460000000001</c:v>
                </c:pt>
                <c:pt idx="64">
                  <c:v>460.20319999999975</c:v>
                </c:pt>
                <c:pt idx="65">
                  <c:v>465.02589999999987</c:v>
                </c:pt>
                <c:pt idx="66">
                  <c:v>470.80709999999999</c:v>
                </c:pt>
                <c:pt idx="67">
                  <c:v>474.75029999999987</c:v>
                </c:pt>
                <c:pt idx="68">
                  <c:v>478.76659999999976</c:v>
                </c:pt>
                <c:pt idx="69">
                  <c:v>481.46039999999988</c:v>
                </c:pt>
                <c:pt idx="70">
                  <c:v>483.08189999999991</c:v>
                </c:pt>
                <c:pt idx="71">
                  <c:v>483.43009999999975</c:v>
                </c:pt>
                <c:pt idx="72">
                  <c:v>484.25220000000002</c:v>
                </c:pt>
                <c:pt idx="73">
                  <c:v>497.60340000000002</c:v>
                </c:pt>
                <c:pt idx="74">
                  <c:v>517.51459999999997</c:v>
                </c:pt>
                <c:pt idx="75">
                  <c:v>537.82149999999979</c:v>
                </c:pt>
                <c:pt idx="76">
                  <c:v>557.93509999999981</c:v>
                </c:pt>
                <c:pt idx="77">
                  <c:v>577.72019999999998</c:v>
                </c:pt>
                <c:pt idx="78">
                  <c:v>597.50509999999997</c:v>
                </c:pt>
                <c:pt idx="79">
                  <c:v>617.73910000000001</c:v>
                </c:pt>
                <c:pt idx="80">
                  <c:v>637.34909999999979</c:v>
                </c:pt>
                <c:pt idx="81">
                  <c:v>657.49699999999996</c:v>
                </c:pt>
                <c:pt idx="82">
                  <c:v>678.60910000000001</c:v>
                </c:pt>
                <c:pt idx="83">
                  <c:v>699.86109999999962</c:v>
                </c:pt>
                <c:pt idx="84">
                  <c:v>720.91599999999983</c:v>
                </c:pt>
                <c:pt idx="85">
                  <c:v>742.3775999999998</c:v>
                </c:pt>
                <c:pt idx="86">
                  <c:v>763.42179999999996</c:v>
                </c:pt>
                <c:pt idx="87">
                  <c:v>784.93709999999976</c:v>
                </c:pt>
                <c:pt idx="88">
                  <c:v>806.70050000000003</c:v>
                </c:pt>
                <c:pt idx="89">
                  <c:v>828.25229999999976</c:v>
                </c:pt>
                <c:pt idx="90">
                  <c:v>850.20370000000025</c:v>
                </c:pt>
                <c:pt idx="91">
                  <c:v>872.01609999999982</c:v>
                </c:pt>
                <c:pt idx="92">
                  <c:v>894.08699999999999</c:v>
                </c:pt>
                <c:pt idx="93">
                  <c:v>916.1325999999998</c:v>
                </c:pt>
                <c:pt idx="94">
                  <c:v>938.1325999999998</c:v>
                </c:pt>
                <c:pt idx="95">
                  <c:v>959.82519999999977</c:v>
                </c:pt>
                <c:pt idx="96">
                  <c:v>982.02149999999972</c:v>
                </c:pt>
                <c:pt idx="97">
                  <c:v>1004.0699</c:v>
                </c:pt>
                <c:pt idx="98">
                  <c:v>1025.3695</c:v>
                </c:pt>
                <c:pt idx="99">
                  <c:v>1046.1571999999999</c:v>
                </c:pt>
                <c:pt idx="100">
                  <c:v>1066.5253</c:v>
                </c:pt>
                <c:pt idx="101">
                  <c:v>1086.4747</c:v>
                </c:pt>
                <c:pt idx="102">
                  <c:v>1105.2952</c:v>
                </c:pt>
                <c:pt idx="103">
                  <c:v>1123.9684999999999</c:v>
                </c:pt>
                <c:pt idx="104">
                  <c:v>1142.5945999999999</c:v>
                </c:pt>
                <c:pt idx="105">
                  <c:v>1161.0980999999999</c:v>
                </c:pt>
                <c:pt idx="106">
                  <c:v>1178.9965000000004</c:v>
                </c:pt>
                <c:pt idx="107">
                  <c:v>1196.1072999999999</c:v>
                </c:pt>
                <c:pt idx="108">
                  <c:v>1213.0733999999998</c:v>
                </c:pt>
                <c:pt idx="109">
                  <c:v>1229.1098999999999</c:v>
                </c:pt>
                <c:pt idx="110">
                  <c:v>1244.7619999999999</c:v>
                </c:pt>
                <c:pt idx="111">
                  <c:v>1259.3916999999999</c:v>
                </c:pt>
                <c:pt idx="112">
                  <c:v>1273.6703999999995</c:v>
                </c:pt>
                <c:pt idx="113">
                  <c:v>1287.6937999999998</c:v>
                </c:pt>
                <c:pt idx="114">
                  <c:v>1301.5319999999999</c:v>
                </c:pt>
                <c:pt idx="115">
                  <c:v>1314.6735999999999</c:v>
                </c:pt>
                <c:pt idx="116">
                  <c:v>1326.9496000000001</c:v>
                </c:pt>
                <c:pt idx="117">
                  <c:v>1338.7128</c:v>
                </c:pt>
                <c:pt idx="118">
                  <c:v>1350.5509999999999</c:v>
                </c:pt>
                <c:pt idx="119">
                  <c:v>1360.9842999999998</c:v>
                </c:pt>
                <c:pt idx="120">
                  <c:v>1371.1295</c:v>
                </c:pt>
                <c:pt idx="121">
                  <c:v>1381.2566000000004</c:v>
                </c:pt>
                <c:pt idx="122">
                  <c:v>1390.9529</c:v>
                </c:pt>
                <c:pt idx="123">
                  <c:v>1400.155</c:v>
                </c:pt>
                <c:pt idx="124">
                  <c:v>1408.3462</c:v>
                </c:pt>
                <c:pt idx="125">
                  <c:v>1415.4084</c:v>
                </c:pt>
                <c:pt idx="126">
                  <c:v>1423.1541999999995</c:v>
                </c:pt>
                <c:pt idx="127">
                  <c:v>1430.9071000000001</c:v>
                </c:pt>
                <c:pt idx="128">
                  <c:v>1436.9545000000001</c:v>
                </c:pt>
                <c:pt idx="129">
                  <c:v>1443.4649999999999</c:v>
                </c:pt>
                <c:pt idx="130">
                  <c:v>1449.5269000000001</c:v>
                </c:pt>
                <c:pt idx="131">
                  <c:v>1454.6891999999998</c:v>
                </c:pt>
                <c:pt idx="132">
                  <c:v>1458.8115</c:v>
                </c:pt>
                <c:pt idx="133">
                  <c:v>1461.5431999999998</c:v>
                </c:pt>
                <c:pt idx="134">
                  <c:v>1465.2966000000001</c:v>
                </c:pt>
                <c:pt idx="135">
                  <c:v>1469.3785</c:v>
                </c:pt>
                <c:pt idx="136">
                  <c:v>1471.8525</c:v>
                </c:pt>
                <c:pt idx="137">
                  <c:v>1475.2369000000001</c:v>
                </c:pt>
                <c:pt idx="138">
                  <c:v>1477.1541999999995</c:v>
                </c:pt>
                <c:pt idx="139">
                  <c:v>1478.1565000000001</c:v>
                </c:pt>
                <c:pt idx="140">
                  <c:v>1478.9445000000001</c:v>
                </c:pt>
                <c:pt idx="141">
                  <c:v>1480.2777000000001</c:v>
                </c:pt>
                <c:pt idx="142">
                  <c:v>1502.636</c:v>
                </c:pt>
                <c:pt idx="143">
                  <c:v>1527.3389</c:v>
                </c:pt>
                <c:pt idx="144">
                  <c:v>1552.1665</c:v>
                </c:pt>
                <c:pt idx="145">
                  <c:v>1577.4849999999999</c:v>
                </c:pt>
                <c:pt idx="146">
                  <c:v>1601.7499</c:v>
                </c:pt>
                <c:pt idx="147">
                  <c:v>1624.1706999999999</c:v>
                </c:pt>
                <c:pt idx="148">
                  <c:v>1646.8434999999995</c:v>
                </c:pt>
                <c:pt idx="149">
                  <c:v>1669.5531999999998</c:v>
                </c:pt>
                <c:pt idx="150">
                  <c:v>1692.4649999999999</c:v>
                </c:pt>
                <c:pt idx="151">
                  <c:v>1714.8401999999999</c:v>
                </c:pt>
                <c:pt idx="152">
                  <c:v>1736.6125</c:v>
                </c:pt>
                <c:pt idx="153">
                  <c:v>1758.3317999999999</c:v>
                </c:pt>
                <c:pt idx="154">
                  <c:v>1779.8672999999999</c:v>
                </c:pt>
                <c:pt idx="155">
                  <c:v>1800.8551</c:v>
                </c:pt>
                <c:pt idx="156">
                  <c:v>1820.8129999999999</c:v>
                </c:pt>
                <c:pt idx="157">
                  <c:v>1840.5895</c:v>
                </c:pt>
                <c:pt idx="158">
                  <c:v>1859.3197</c:v>
                </c:pt>
                <c:pt idx="159">
                  <c:v>1877.1093999999998</c:v>
                </c:pt>
                <c:pt idx="160">
                  <c:v>1894.8048999999999</c:v>
                </c:pt>
                <c:pt idx="161">
                  <c:v>1912.3871999999999</c:v>
                </c:pt>
                <c:pt idx="162">
                  <c:v>1928.8571999999999</c:v>
                </c:pt>
                <c:pt idx="163">
                  <c:v>1945.3605</c:v>
                </c:pt>
                <c:pt idx="164">
                  <c:v>1960.5273</c:v>
                </c:pt>
                <c:pt idx="165">
                  <c:v>1975.8889999999999</c:v>
                </c:pt>
                <c:pt idx="166">
                  <c:v>1990.8797999999999</c:v>
                </c:pt>
                <c:pt idx="167">
                  <c:v>2005.4108000000001</c:v>
                </c:pt>
                <c:pt idx="168">
                  <c:v>2020.2191</c:v>
                </c:pt>
                <c:pt idx="169">
                  <c:v>2034.2402</c:v>
                </c:pt>
                <c:pt idx="170">
                  <c:v>2047.6320999999998</c:v>
                </c:pt>
                <c:pt idx="171">
                  <c:v>2060.8004999999998</c:v>
                </c:pt>
                <c:pt idx="172">
                  <c:v>2073.0332000000008</c:v>
                </c:pt>
                <c:pt idx="173">
                  <c:v>2085.5742</c:v>
                </c:pt>
                <c:pt idx="174">
                  <c:v>2097.7107000000001</c:v>
                </c:pt>
                <c:pt idx="175">
                  <c:v>2109.4558000000002</c:v>
                </c:pt>
                <c:pt idx="176">
                  <c:v>2120.8313000000012</c:v>
                </c:pt>
                <c:pt idx="177">
                  <c:v>2132.178699999999</c:v>
                </c:pt>
                <c:pt idx="178">
                  <c:v>2142.6693999999998</c:v>
                </c:pt>
                <c:pt idx="179">
                  <c:v>2153.3181000000009</c:v>
                </c:pt>
                <c:pt idx="180">
                  <c:v>2163.7213999999999</c:v>
                </c:pt>
                <c:pt idx="181">
                  <c:v>2173.2321999999999</c:v>
                </c:pt>
                <c:pt idx="182">
                  <c:v>2183.2821999999992</c:v>
                </c:pt>
                <c:pt idx="183">
                  <c:v>2192.5120000000002</c:v>
                </c:pt>
                <c:pt idx="184">
                  <c:v>2202.0021999999999</c:v>
                </c:pt>
                <c:pt idx="185">
                  <c:v>2210.7643999999991</c:v>
                </c:pt>
                <c:pt idx="186">
                  <c:v>2219.1758</c:v>
                </c:pt>
                <c:pt idx="187">
                  <c:v>2227.3579000000009</c:v>
                </c:pt>
                <c:pt idx="188">
                  <c:v>2235.8616000000002</c:v>
                </c:pt>
                <c:pt idx="189">
                  <c:v>2243.1425999999997</c:v>
                </c:pt>
                <c:pt idx="190">
                  <c:v>2250.4490000000001</c:v>
                </c:pt>
                <c:pt idx="191">
                  <c:v>2257.8782000000001</c:v>
                </c:pt>
                <c:pt idx="192">
                  <c:v>2264.3222999999998</c:v>
                </c:pt>
                <c:pt idx="193">
                  <c:v>2270.9077000000002</c:v>
                </c:pt>
                <c:pt idx="194">
                  <c:v>2277.0250999999998</c:v>
                </c:pt>
                <c:pt idx="195">
                  <c:v>2282.9524000000001</c:v>
                </c:pt>
                <c:pt idx="196">
                  <c:v>2288.7807999999991</c:v>
                </c:pt>
                <c:pt idx="197">
                  <c:v>2294.2323999999999</c:v>
                </c:pt>
                <c:pt idx="198">
                  <c:v>2299.3247000000001</c:v>
                </c:pt>
                <c:pt idx="199">
                  <c:v>2304.2370999999998</c:v>
                </c:pt>
                <c:pt idx="200">
                  <c:v>2309.1681999999992</c:v>
                </c:pt>
                <c:pt idx="201">
                  <c:v>2313.2925</c:v>
                </c:pt>
                <c:pt idx="202">
                  <c:v>2317.0885999999991</c:v>
                </c:pt>
                <c:pt idx="203">
                  <c:v>2320.7875999999997</c:v>
                </c:pt>
                <c:pt idx="204">
                  <c:v>2323.289299999999</c:v>
                </c:pt>
                <c:pt idx="205">
                  <c:v>2327.2179999999998</c:v>
                </c:pt>
                <c:pt idx="206">
                  <c:v>2329.866</c:v>
                </c:pt>
                <c:pt idx="207">
                  <c:v>2333.8906000000002</c:v>
                </c:pt>
                <c:pt idx="208">
                  <c:v>2335.9375000000009</c:v>
                </c:pt>
                <c:pt idx="209">
                  <c:v>2339.0758999999998</c:v>
                </c:pt>
                <c:pt idx="210">
                  <c:v>2340.0073000000002</c:v>
                </c:pt>
                <c:pt idx="211">
                  <c:v>2342.5385999999999</c:v>
                </c:pt>
                <c:pt idx="212">
                  <c:v>2343.4865999999997</c:v>
                </c:pt>
                <c:pt idx="213">
                  <c:v>2344.226099999999</c:v>
                </c:pt>
                <c:pt idx="214">
                  <c:v>2344.5405000000001</c:v>
                </c:pt>
                <c:pt idx="215">
                  <c:v>2358.1073999999999</c:v>
                </c:pt>
                <c:pt idx="216">
                  <c:v>2381.1516000000001</c:v>
                </c:pt>
                <c:pt idx="217">
                  <c:v>2404.1338000000001</c:v>
                </c:pt>
                <c:pt idx="218">
                  <c:v>2424.7716999999998</c:v>
                </c:pt>
                <c:pt idx="219">
                  <c:v>2445.0127000000002</c:v>
                </c:pt>
                <c:pt idx="220">
                  <c:v>2466.0371000000009</c:v>
                </c:pt>
                <c:pt idx="221">
                  <c:v>2486.6300999999999</c:v>
                </c:pt>
                <c:pt idx="222">
                  <c:v>2506.2145999999998</c:v>
                </c:pt>
                <c:pt idx="223">
                  <c:v>2525.1133000000009</c:v>
                </c:pt>
                <c:pt idx="224">
                  <c:v>2543.4328999999998</c:v>
                </c:pt>
                <c:pt idx="225">
                  <c:v>2561.355700000001</c:v>
                </c:pt>
                <c:pt idx="226">
                  <c:v>2578.7487999999989</c:v>
                </c:pt>
                <c:pt idx="227">
                  <c:v>2595.0396000000001</c:v>
                </c:pt>
                <c:pt idx="228">
                  <c:v>2610.8831000000009</c:v>
                </c:pt>
                <c:pt idx="229">
                  <c:v>2626.4299000000001</c:v>
                </c:pt>
                <c:pt idx="230">
                  <c:v>2641.2714999999998</c:v>
                </c:pt>
                <c:pt idx="231">
                  <c:v>2655.4414000000002</c:v>
                </c:pt>
                <c:pt idx="232">
                  <c:v>2668.895300000001</c:v>
                </c:pt>
                <c:pt idx="233">
                  <c:v>2681.9133000000011</c:v>
                </c:pt>
                <c:pt idx="234">
                  <c:v>2695.5725000000002</c:v>
                </c:pt>
                <c:pt idx="235">
                  <c:v>2708.8774000000008</c:v>
                </c:pt>
                <c:pt idx="236">
                  <c:v>2720.8222999999998</c:v>
                </c:pt>
                <c:pt idx="237">
                  <c:v>2732.5504999999998</c:v>
                </c:pt>
                <c:pt idx="238">
                  <c:v>2743.9124000000002</c:v>
                </c:pt>
                <c:pt idx="239">
                  <c:v>2754.1345000000001</c:v>
                </c:pt>
                <c:pt idx="240">
                  <c:v>2765.1488999999992</c:v>
                </c:pt>
                <c:pt idx="241">
                  <c:v>2775.5189999999998</c:v>
                </c:pt>
                <c:pt idx="242">
                  <c:v>2785.4232999999999</c:v>
                </c:pt>
                <c:pt idx="243">
                  <c:v>2794.6283999999991</c:v>
                </c:pt>
                <c:pt idx="244">
                  <c:v>2803.4773000000009</c:v>
                </c:pt>
                <c:pt idx="245">
                  <c:v>2812.9360000000001</c:v>
                </c:pt>
                <c:pt idx="246">
                  <c:v>2821.5034000000001</c:v>
                </c:pt>
                <c:pt idx="247">
                  <c:v>2829.3969999999999</c:v>
                </c:pt>
                <c:pt idx="248">
                  <c:v>2837.6527999999998</c:v>
                </c:pt>
                <c:pt idx="249">
                  <c:v>2845.206799999999</c:v>
                </c:pt>
                <c:pt idx="250">
                  <c:v>2852.4387000000002</c:v>
                </c:pt>
                <c:pt idx="251">
                  <c:v>2859.2150999999999</c:v>
                </c:pt>
                <c:pt idx="252">
                  <c:v>2866.0985999999998</c:v>
                </c:pt>
                <c:pt idx="253">
                  <c:v>2872.468499999999</c:v>
                </c:pt>
                <c:pt idx="254">
                  <c:v>2878.1527999999998</c:v>
                </c:pt>
                <c:pt idx="255">
                  <c:v>2884.2819999999997</c:v>
                </c:pt>
                <c:pt idx="256">
                  <c:v>2890.4495000000002</c:v>
                </c:pt>
                <c:pt idx="257">
                  <c:v>2896.1504</c:v>
                </c:pt>
                <c:pt idx="258">
                  <c:v>2901.4672999999998</c:v>
                </c:pt>
                <c:pt idx="259">
                  <c:v>2906.8944999999999</c:v>
                </c:pt>
                <c:pt idx="260">
                  <c:v>2911.680699999999</c:v>
                </c:pt>
                <c:pt idx="261">
                  <c:v>2916.7529</c:v>
                </c:pt>
                <c:pt idx="262">
                  <c:v>2921.8449999999998</c:v>
                </c:pt>
                <c:pt idx="263">
                  <c:v>2925.6833000000001</c:v>
                </c:pt>
                <c:pt idx="264">
                  <c:v>2929.7489999999989</c:v>
                </c:pt>
                <c:pt idx="265">
                  <c:v>2934.4328999999998</c:v>
                </c:pt>
                <c:pt idx="266">
                  <c:v>2938.6021000000001</c:v>
                </c:pt>
                <c:pt idx="267">
                  <c:v>2942.6572000000001</c:v>
                </c:pt>
                <c:pt idx="268">
                  <c:v>2945.4558000000002</c:v>
                </c:pt>
                <c:pt idx="269">
                  <c:v>2949.2687999999989</c:v>
                </c:pt>
                <c:pt idx="270">
                  <c:v>2952.5871999999999</c:v>
                </c:pt>
                <c:pt idx="271">
                  <c:v>2955.8806</c:v>
                </c:pt>
                <c:pt idx="272">
                  <c:v>2958.2570999999998</c:v>
                </c:pt>
                <c:pt idx="273">
                  <c:v>2962.4506999999999</c:v>
                </c:pt>
                <c:pt idx="274">
                  <c:v>2965.4607000000001</c:v>
                </c:pt>
                <c:pt idx="275">
                  <c:v>2968.1886999999992</c:v>
                </c:pt>
                <c:pt idx="276">
                  <c:v>2970.4164999999998</c:v>
                </c:pt>
                <c:pt idx="277">
                  <c:v>2971.8816000000002</c:v>
                </c:pt>
                <c:pt idx="278">
                  <c:v>2974.2628999999993</c:v>
                </c:pt>
                <c:pt idx="279">
                  <c:v>2975.5685999999992</c:v>
                </c:pt>
                <c:pt idx="280">
                  <c:v>2977.3926000000001</c:v>
                </c:pt>
                <c:pt idx="281">
                  <c:v>2978.5652</c:v>
                </c:pt>
                <c:pt idx="282">
                  <c:v>2980.3220000000001</c:v>
                </c:pt>
                <c:pt idx="283">
                  <c:v>2980.9263000000001</c:v>
                </c:pt>
                <c:pt idx="284">
                  <c:v>2982.0487999999991</c:v>
                </c:pt>
                <c:pt idx="285">
                  <c:v>2982.3694</c:v>
                </c:pt>
                <c:pt idx="286">
                  <c:v>2982.3162000000002</c:v>
                </c:pt>
                <c:pt idx="287">
                  <c:v>2982.6347999999998</c:v>
                </c:pt>
                <c:pt idx="288">
                  <c:v>2983.6033000000002</c:v>
                </c:pt>
                <c:pt idx="289">
                  <c:v>2983.8418000000001</c:v>
                </c:pt>
                <c:pt idx="290">
                  <c:v>2990.6233000000002</c:v>
                </c:pt>
                <c:pt idx="291">
                  <c:v>3004.8208</c:v>
                </c:pt>
                <c:pt idx="292">
                  <c:v>3018.7370999999998</c:v>
                </c:pt>
                <c:pt idx="293">
                  <c:v>3033.7573000000002</c:v>
                </c:pt>
                <c:pt idx="294">
                  <c:v>3048.124499999999</c:v>
                </c:pt>
                <c:pt idx="295">
                  <c:v>3061.5963999999999</c:v>
                </c:pt>
                <c:pt idx="296">
                  <c:v>3074.9657999999999</c:v>
                </c:pt>
                <c:pt idx="297">
                  <c:v>3087.638899999999</c:v>
                </c:pt>
                <c:pt idx="298">
                  <c:v>3100.7197000000001</c:v>
                </c:pt>
                <c:pt idx="299">
                  <c:v>3113.7671</c:v>
                </c:pt>
                <c:pt idx="300">
                  <c:v>3126.5309999999999</c:v>
                </c:pt>
                <c:pt idx="301">
                  <c:v>3138.1845999999991</c:v>
                </c:pt>
                <c:pt idx="302">
                  <c:v>3149.2484999999992</c:v>
                </c:pt>
                <c:pt idx="303">
                  <c:v>3161.5212000000001</c:v>
                </c:pt>
                <c:pt idx="304">
                  <c:v>3173.8940000000002</c:v>
                </c:pt>
                <c:pt idx="305">
                  <c:v>3184.9267999999997</c:v>
                </c:pt>
                <c:pt idx="306">
                  <c:v>3195.9934000000007</c:v>
                </c:pt>
                <c:pt idx="307">
                  <c:v>3205.8398000000002</c:v>
                </c:pt>
                <c:pt idx="308">
                  <c:v>3216.3452000000002</c:v>
                </c:pt>
                <c:pt idx="309">
                  <c:v>3226.5332000000008</c:v>
                </c:pt>
                <c:pt idx="310">
                  <c:v>3236.4758000000002</c:v>
                </c:pt>
                <c:pt idx="311">
                  <c:v>3245.9220999999998</c:v>
                </c:pt>
                <c:pt idx="312">
                  <c:v>3253.5637000000002</c:v>
                </c:pt>
                <c:pt idx="313">
                  <c:v>3262.7917000000002</c:v>
                </c:pt>
                <c:pt idx="314">
                  <c:v>3271.7606999999989</c:v>
                </c:pt>
                <c:pt idx="315">
                  <c:v>3280.269499999999</c:v>
                </c:pt>
                <c:pt idx="316">
                  <c:v>3288.0763999999999</c:v>
                </c:pt>
                <c:pt idx="317">
                  <c:v>3296.0554000000002</c:v>
                </c:pt>
                <c:pt idx="318">
                  <c:v>3302.1286999999993</c:v>
                </c:pt>
                <c:pt idx="319">
                  <c:v>3308.0221999999999</c:v>
                </c:pt>
                <c:pt idx="320">
                  <c:v>3313.1129999999998</c:v>
                </c:pt>
                <c:pt idx="321">
                  <c:v>3317.669699999999</c:v>
                </c:pt>
                <c:pt idx="322">
                  <c:v>3322.4198999999999</c:v>
                </c:pt>
                <c:pt idx="323">
                  <c:v>3327.3904000000002</c:v>
                </c:pt>
                <c:pt idx="324">
                  <c:v>3332.4492</c:v>
                </c:pt>
                <c:pt idx="325">
                  <c:v>3338.1392000000001</c:v>
                </c:pt>
                <c:pt idx="326">
                  <c:v>3343.875500000001</c:v>
                </c:pt>
                <c:pt idx="327">
                  <c:v>3348.9472999999998</c:v>
                </c:pt>
                <c:pt idx="328">
                  <c:v>3354.4573000000009</c:v>
                </c:pt>
                <c:pt idx="329">
                  <c:v>3359.4508999999998</c:v>
                </c:pt>
                <c:pt idx="330">
                  <c:v>3364.3977000000009</c:v>
                </c:pt>
                <c:pt idx="331">
                  <c:v>3369.1621</c:v>
                </c:pt>
                <c:pt idx="332">
                  <c:v>3374.1967999999997</c:v>
                </c:pt>
                <c:pt idx="333">
                  <c:v>3379.6653000000001</c:v>
                </c:pt>
                <c:pt idx="334">
                  <c:v>3384.3494000000001</c:v>
                </c:pt>
                <c:pt idx="335">
                  <c:v>3389.0522000000001</c:v>
                </c:pt>
                <c:pt idx="336">
                  <c:v>3393.0888999999993</c:v>
                </c:pt>
                <c:pt idx="337">
                  <c:v>3396.7912999999999</c:v>
                </c:pt>
                <c:pt idx="338">
                  <c:v>3401.0189999999998</c:v>
                </c:pt>
                <c:pt idx="339">
                  <c:v>3404.4976000000001</c:v>
                </c:pt>
                <c:pt idx="340">
                  <c:v>3407.9758000000002</c:v>
                </c:pt>
                <c:pt idx="341">
                  <c:v>3411.8634999999999</c:v>
                </c:pt>
                <c:pt idx="342">
                  <c:v>3415.2136</c:v>
                </c:pt>
                <c:pt idx="343">
                  <c:v>3418.6979999999999</c:v>
                </c:pt>
                <c:pt idx="344">
                  <c:v>3421.5495999999998</c:v>
                </c:pt>
                <c:pt idx="345">
                  <c:v>3424.624299999999</c:v>
                </c:pt>
                <c:pt idx="346">
                  <c:v>3427.3800999999999</c:v>
                </c:pt>
                <c:pt idx="347">
                  <c:v>3429.1055000000001</c:v>
                </c:pt>
                <c:pt idx="348">
                  <c:v>3431.0709999999999</c:v>
                </c:pt>
                <c:pt idx="349">
                  <c:v>3433.7763999999997</c:v>
                </c:pt>
                <c:pt idx="350">
                  <c:v>3436.8056999999999</c:v>
                </c:pt>
                <c:pt idx="351">
                  <c:v>3438.1995000000002</c:v>
                </c:pt>
                <c:pt idx="352">
                  <c:v>3440.74</c:v>
                </c:pt>
                <c:pt idx="353">
                  <c:v>3443.3022000000001</c:v>
                </c:pt>
                <c:pt idx="354">
                  <c:v>3446.5902999999998</c:v>
                </c:pt>
                <c:pt idx="355">
                  <c:v>3449.6725999999999</c:v>
                </c:pt>
                <c:pt idx="356">
                  <c:v>3452.1945999999998</c:v>
                </c:pt>
                <c:pt idx="357">
                  <c:v>3454.7853999999998</c:v>
                </c:pt>
                <c:pt idx="358">
                  <c:v>3457.226799999999</c:v>
                </c:pt>
                <c:pt idx="359">
                  <c:v>3460.4879999999998</c:v>
                </c:pt>
                <c:pt idx="360">
                  <c:v>3464.8760000000002</c:v>
                </c:pt>
                <c:pt idx="361">
                  <c:v>3468.1594</c:v>
                </c:pt>
                <c:pt idx="362">
                  <c:v>3471.2873999999997</c:v>
                </c:pt>
                <c:pt idx="363">
                  <c:v>3474.4074999999998</c:v>
                </c:pt>
                <c:pt idx="364">
                  <c:v>3477.25</c:v>
                </c:pt>
                <c:pt idx="365">
                  <c:v>3479.7316999999998</c:v>
                </c:pt>
                <c:pt idx="366">
                  <c:v>3482.6309000000001</c:v>
                </c:pt>
                <c:pt idx="367">
                  <c:v>3486.146999999999</c:v>
                </c:pt>
                <c:pt idx="368">
                  <c:v>3489.0203000000001</c:v>
                </c:pt>
                <c:pt idx="369">
                  <c:v>3492.4102000000007</c:v>
                </c:pt>
                <c:pt idx="370">
                  <c:v>3495.9569999999999</c:v>
                </c:pt>
                <c:pt idx="371">
                  <c:v>3498.9773000000009</c:v>
                </c:pt>
                <c:pt idx="372">
                  <c:v>3500.0762</c:v>
                </c:pt>
                <c:pt idx="373">
                  <c:v>3501.6138000000001</c:v>
                </c:pt>
                <c:pt idx="374">
                  <c:v>3504.5866999999989</c:v>
                </c:pt>
                <c:pt idx="375">
                  <c:v>3507.4398999999999</c:v>
                </c:pt>
                <c:pt idx="376">
                  <c:v>3509.6457999999998</c:v>
                </c:pt>
                <c:pt idx="377">
                  <c:v>3512.2462999999989</c:v>
                </c:pt>
                <c:pt idx="378">
                  <c:v>3515.3966999999998</c:v>
                </c:pt>
                <c:pt idx="379">
                  <c:v>3518.6686999999993</c:v>
                </c:pt>
                <c:pt idx="380">
                  <c:v>3521.6707000000001</c:v>
                </c:pt>
                <c:pt idx="381">
                  <c:v>3523.9670000000001</c:v>
                </c:pt>
                <c:pt idx="382">
                  <c:v>3526.2123999999999</c:v>
                </c:pt>
                <c:pt idx="383">
                  <c:v>3529.3982000000001</c:v>
                </c:pt>
                <c:pt idx="384">
                  <c:v>3532.6952999999999</c:v>
                </c:pt>
                <c:pt idx="385">
                  <c:v>3512.1975000000002</c:v>
                </c:pt>
                <c:pt idx="386">
                  <c:v>3489.4375000000009</c:v>
                </c:pt>
                <c:pt idx="387">
                  <c:v>3497.7145999999998</c:v>
                </c:pt>
                <c:pt idx="388">
                  <c:v>3502.4645999999998</c:v>
                </c:pt>
                <c:pt idx="389">
                  <c:v>3506.584499999999</c:v>
                </c:pt>
                <c:pt idx="390">
                  <c:v>3511.9823999999999</c:v>
                </c:pt>
                <c:pt idx="391">
                  <c:v>3517.3542000000002</c:v>
                </c:pt>
                <c:pt idx="392">
                  <c:v>3522.0639999999999</c:v>
                </c:pt>
                <c:pt idx="393">
                  <c:v>3514.8235000000009</c:v>
                </c:pt>
                <c:pt idx="394">
                  <c:v>3513.6959999999999</c:v>
                </c:pt>
                <c:pt idx="395">
                  <c:v>3520.0598</c:v>
                </c:pt>
                <c:pt idx="396">
                  <c:v>3525.3883999999998</c:v>
                </c:pt>
                <c:pt idx="397">
                  <c:v>3530.5949999999998</c:v>
                </c:pt>
                <c:pt idx="398">
                  <c:v>3534.5590999999999</c:v>
                </c:pt>
                <c:pt idx="399">
                  <c:v>3539.164299999999</c:v>
                </c:pt>
                <c:pt idx="400">
                  <c:v>3543.7787999999991</c:v>
                </c:pt>
                <c:pt idx="401">
                  <c:v>3548.1664999999989</c:v>
                </c:pt>
                <c:pt idx="402">
                  <c:v>3551.5852</c:v>
                </c:pt>
                <c:pt idx="403">
                  <c:v>3555.1033000000002</c:v>
                </c:pt>
                <c:pt idx="404">
                  <c:v>3559.1104</c:v>
                </c:pt>
                <c:pt idx="405">
                  <c:v>3563.2233999999999</c:v>
                </c:pt>
                <c:pt idx="406">
                  <c:v>3566.8438000000001</c:v>
                </c:pt>
                <c:pt idx="407">
                  <c:v>3571.3744999999999</c:v>
                </c:pt>
                <c:pt idx="408">
                  <c:v>3575.3738000000008</c:v>
                </c:pt>
                <c:pt idx="409">
                  <c:v>3579.4695000000002</c:v>
                </c:pt>
                <c:pt idx="410">
                  <c:v>3583.2375000000002</c:v>
                </c:pt>
                <c:pt idx="411">
                  <c:v>3586.9639000000002</c:v>
                </c:pt>
                <c:pt idx="412">
                  <c:v>3591.5745000000002</c:v>
                </c:pt>
                <c:pt idx="413">
                  <c:v>3595.8966999999998</c:v>
                </c:pt>
                <c:pt idx="414">
                  <c:v>3599.2734</c:v>
                </c:pt>
                <c:pt idx="415">
                  <c:v>3602.4819000000002</c:v>
                </c:pt>
                <c:pt idx="416">
                  <c:v>3606.3018000000002</c:v>
                </c:pt>
                <c:pt idx="417">
                  <c:v>3610.0043999999998</c:v>
                </c:pt>
                <c:pt idx="418">
                  <c:v>3613.4328999999998</c:v>
                </c:pt>
                <c:pt idx="419">
                  <c:v>3617.4962999999998</c:v>
                </c:pt>
                <c:pt idx="420">
                  <c:v>3621.5459000000001</c:v>
                </c:pt>
                <c:pt idx="421">
                  <c:v>3624.7156</c:v>
                </c:pt>
                <c:pt idx="422">
                  <c:v>3627.8733000000016</c:v>
                </c:pt>
                <c:pt idx="423">
                  <c:v>3631.6702</c:v>
                </c:pt>
                <c:pt idx="424">
                  <c:v>3633.8656999999998</c:v>
                </c:pt>
                <c:pt idx="425">
                  <c:v>3633.1750000000002</c:v>
                </c:pt>
                <c:pt idx="426">
                  <c:v>3634.0976999999998</c:v>
                </c:pt>
                <c:pt idx="427">
                  <c:v>3635.8181000000009</c:v>
                </c:pt>
                <c:pt idx="428">
                  <c:v>3637.2253000000001</c:v>
                </c:pt>
                <c:pt idx="429">
                  <c:v>3638.4252999999999</c:v>
                </c:pt>
                <c:pt idx="430">
                  <c:v>3640.3101000000011</c:v>
                </c:pt>
                <c:pt idx="431">
                  <c:v>3621.0104999999999</c:v>
                </c:pt>
                <c:pt idx="432">
                  <c:v>3612.2152999999998</c:v>
                </c:pt>
                <c:pt idx="433">
                  <c:v>3621.1100999999999</c:v>
                </c:pt>
                <c:pt idx="434">
                  <c:v>3627.9059999999999</c:v>
                </c:pt>
                <c:pt idx="435">
                  <c:v>2724.0342000000001</c:v>
                </c:pt>
              </c:numCache>
            </c:numRef>
          </c:yVal>
          <c:smooth val="1"/>
          <c:extLst>
            <c:ext xmlns:c16="http://schemas.microsoft.com/office/drawing/2014/chart" uri="{C3380CC4-5D6E-409C-BE32-E72D297353CC}">
              <c16:uniqueId val="{00000000-2284-43DB-AA24-19FC355D594E}"/>
            </c:ext>
          </c:extLst>
        </c:ser>
        <c:ser>
          <c:idx val="1"/>
          <c:order val="1"/>
          <c:tx>
            <c:strRef>
              <c:f>'Data Summary'!$O$5</c:f>
              <c:strCache>
                <c:ptCount val="1"/>
                <c:pt idx="0">
                  <c:v>1" Foam (Ave)</c:v>
                </c:pt>
              </c:strCache>
            </c:strRef>
          </c:tx>
          <c:marker>
            <c:symbol val="none"/>
          </c:marker>
          <c:xVal>
            <c:numRef>
              <c:f>'Data Summary'!$AJ$6:$AJ$5002</c:f>
              <c:numCache>
                <c:formatCode>0.000</c:formatCode>
                <c:ptCount val="4997"/>
                <c:pt idx="0">
                  <c:v>-2.0000000000000009E-4</c:v>
                </c:pt>
                <c:pt idx="1">
                  <c:v>-5.000000000000003E-5</c:v>
                </c:pt>
                <c:pt idx="2">
                  <c:v>-2.0000000000000004E-4</c:v>
                </c:pt>
                <c:pt idx="3">
                  <c:v>5.000000000000003E-5</c:v>
                </c:pt>
                <c:pt idx="4">
                  <c:v>2.5000000000000011E-4</c:v>
                </c:pt>
                <c:pt idx="5">
                  <c:v>5.000000000000003E-5</c:v>
                </c:pt>
                <c:pt idx="6">
                  <c:v>5.000000000000003E-5</c:v>
                </c:pt>
                <c:pt idx="7">
                  <c:v>2.0000000000000009E-4</c:v>
                </c:pt>
                <c:pt idx="8">
                  <c:v>1.0000000000000005E-4</c:v>
                </c:pt>
                <c:pt idx="9">
                  <c:v>2.5000000000000011E-4</c:v>
                </c:pt>
                <c:pt idx="10">
                  <c:v>5.000000000000003E-5</c:v>
                </c:pt>
                <c:pt idx="11">
                  <c:v>1.5000000000000007E-4</c:v>
                </c:pt>
                <c:pt idx="12">
                  <c:v>-1.0000000000000005E-4</c:v>
                </c:pt>
                <c:pt idx="13">
                  <c:v>1.0000000000000005E-4</c:v>
                </c:pt>
                <c:pt idx="14">
                  <c:v>-5.000000000000003E-5</c:v>
                </c:pt>
                <c:pt idx="15">
                  <c:v>0</c:v>
                </c:pt>
                <c:pt idx="16">
                  <c:v>1.5000000000000007E-4</c:v>
                </c:pt>
                <c:pt idx="17">
                  <c:v>2.0000000000000004E-4</c:v>
                </c:pt>
                <c:pt idx="18">
                  <c:v>3.0000000000000019E-4</c:v>
                </c:pt>
                <c:pt idx="19">
                  <c:v>4.5000000000000026E-4</c:v>
                </c:pt>
                <c:pt idx="20">
                  <c:v>6.0000000000000038E-4</c:v>
                </c:pt>
                <c:pt idx="21">
                  <c:v>5.5000000000000025E-4</c:v>
                </c:pt>
                <c:pt idx="22">
                  <c:v>6.500000000000003E-4</c:v>
                </c:pt>
                <c:pt idx="23">
                  <c:v>6.0000000000000038E-4</c:v>
                </c:pt>
                <c:pt idx="24">
                  <c:v>8.0000000000000036E-4</c:v>
                </c:pt>
                <c:pt idx="25">
                  <c:v>1.0000000000000005E-3</c:v>
                </c:pt>
                <c:pt idx="26">
                  <c:v>1.0000000000000005E-3</c:v>
                </c:pt>
                <c:pt idx="27">
                  <c:v>1.2000000000000003E-3</c:v>
                </c:pt>
                <c:pt idx="28">
                  <c:v>1.4500000000000003E-3</c:v>
                </c:pt>
                <c:pt idx="29">
                  <c:v>1.6000000000000003E-3</c:v>
                </c:pt>
                <c:pt idx="30">
                  <c:v>1.9500000000000001E-3</c:v>
                </c:pt>
                <c:pt idx="31">
                  <c:v>2.1500000000000009E-3</c:v>
                </c:pt>
                <c:pt idx="32">
                  <c:v>2.3500000000000001E-3</c:v>
                </c:pt>
                <c:pt idx="33">
                  <c:v>2.4500000000000008E-3</c:v>
                </c:pt>
                <c:pt idx="34">
                  <c:v>2.3000000000000008E-3</c:v>
                </c:pt>
                <c:pt idx="35">
                  <c:v>2.5500000000000006E-3</c:v>
                </c:pt>
                <c:pt idx="36">
                  <c:v>2.6500000000000009E-3</c:v>
                </c:pt>
                <c:pt idx="37">
                  <c:v>2.7500000000000011E-3</c:v>
                </c:pt>
                <c:pt idx="38">
                  <c:v>2.8000000000000008E-3</c:v>
                </c:pt>
                <c:pt idx="39">
                  <c:v>2.8500000000000005E-3</c:v>
                </c:pt>
                <c:pt idx="40">
                  <c:v>2.9000000000000011E-3</c:v>
                </c:pt>
                <c:pt idx="41">
                  <c:v>3.0500000000000006E-3</c:v>
                </c:pt>
                <c:pt idx="42">
                  <c:v>3.0000000000000014E-3</c:v>
                </c:pt>
                <c:pt idx="43">
                  <c:v>3.4500000000000012E-3</c:v>
                </c:pt>
                <c:pt idx="44">
                  <c:v>3.8500000000000006E-3</c:v>
                </c:pt>
                <c:pt idx="45">
                  <c:v>3.8000000000000013E-3</c:v>
                </c:pt>
                <c:pt idx="46">
                  <c:v>4.2000000000000015E-3</c:v>
                </c:pt>
                <c:pt idx="47">
                  <c:v>4.2500000000000012E-3</c:v>
                </c:pt>
                <c:pt idx="48">
                  <c:v>4.6500000000000014E-3</c:v>
                </c:pt>
                <c:pt idx="49">
                  <c:v>5.0000000000000018E-3</c:v>
                </c:pt>
                <c:pt idx="50">
                  <c:v>5.4000000000000029E-3</c:v>
                </c:pt>
                <c:pt idx="51">
                  <c:v>5.6000000000000025E-3</c:v>
                </c:pt>
                <c:pt idx="52">
                  <c:v>5.7500000000000025E-3</c:v>
                </c:pt>
                <c:pt idx="53">
                  <c:v>6.2000000000000024E-3</c:v>
                </c:pt>
                <c:pt idx="54">
                  <c:v>6.7500000000000025E-3</c:v>
                </c:pt>
                <c:pt idx="55">
                  <c:v>6.9500000000000031E-3</c:v>
                </c:pt>
                <c:pt idx="56">
                  <c:v>7.250000000000003E-3</c:v>
                </c:pt>
                <c:pt idx="57">
                  <c:v>7.5500000000000029E-3</c:v>
                </c:pt>
                <c:pt idx="58">
                  <c:v>7.6500000000000023E-3</c:v>
                </c:pt>
                <c:pt idx="59">
                  <c:v>8.1000000000000048E-3</c:v>
                </c:pt>
                <c:pt idx="60">
                  <c:v>8.800000000000004E-3</c:v>
                </c:pt>
                <c:pt idx="61">
                  <c:v>9.3000000000000044E-3</c:v>
                </c:pt>
                <c:pt idx="62">
                  <c:v>9.6000000000000044E-3</c:v>
                </c:pt>
                <c:pt idx="63">
                  <c:v>1.0200000000000004E-2</c:v>
                </c:pt>
                <c:pt idx="64">
                  <c:v>1.0300000000000004E-2</c:v>
                </c:pt>
                <c:pt idx="65">
                  <c:v>1.0600000000000004E-2</c:v>
                </c:pt>
                <c:pt idx="66">
                  <c:v>1.0850000000000004E-2</c:v>
                </c:pt>
                <c:pt idx="67">
                  <c:v>1.1150000000000004E-2</c:v>
                </c:pt>
                <c:pt idx="68">
                  <c:v>1.1400000000000007E-2</c:v>
                </c:pt>
                <c:pt idx="69">
                  <c:v>1.1550000000000003E-2</c:v>
                </c:pt>
                <c:pt idx="70">
                  <c:v>1.1699999999999999E-2</c:v>
                </c:pt>
                <c:pt idx="71">
                  <c:v>1.1750000000000003E-2</c:v>
                </c:pt>
                <c:pt idx="72">
                  <c:v>1.1700000000000007E-2</c:v>
                </c:pt>
                <c:pt idx="73">
                  <c:v>1.3200000000000005E-2</c:v>
                </c:pt>
                <c:pt idx="74">
                  <c:v>1.3950000000000004E-2</c:v>
                </c:pt>
                <c:pt idx="75">
                  <c:v>1.4650000000000002E-2</c:v>
                </c:pt>
                <c:pt idx="76">
                  <c:v>1.5200000000000007E-2</c:v>
                </c:pt>
                <c:pt idx="77">
                  <c:v>1.6050000000000005E-2</c:v>
                </c:pt>
                <c:pt idx="78">
                  <c:v>1.6750000000000008E-2</c:v>
                </c:pt>
                <c:pt idx="79">
                  <c:v>1.7350000000000004E-2</c:v>
                </c:pt>
                <c:pt idx="80">
                  <c:v>1.8050000000000007E-2</c:v>
                </c:pt>
                <c:pt idx="81">
                  <c:v>1.8850000000000006E-2</c:v>
                </c:pt>
                <c:pt idx="82">
                  <c:v>1.9800000000000009E-2</c:v>
                </c:pt>
                <c:pt idx="83">
                  <c:v>2.0850000000000007E-2</c:v>
                </c:pt>
                <c:pt idx="84">
                  <c:v>2.1600000000000008E-2</c:v>
                </c:pt>
                <c:pt idx="85">
                  <c:v>2.2400000000000014E-2</c:v>
                </c:pt>
                <c:pt idx="86">
                  <c:v>2.3199999999999995E-2</c:v>
                </c:pt>
                <c:pt idx="87">
                  <c:v>2.3800000000000005E-2</c:v>
                </c:pt>
                <c:pt idx="88">
                  <c:v>2.4600000000000007E-2</c:v>
                </c:pt>
                <c:pt idx="89">
                  <c:v>2.5200000000000007E-2</c:v>
                </c:pt>
                <c:pt idx="90">
                  <c:v>2.5850000000000008E-2</c:v>
                </c:pt>
                <c:pt idx="91">
                  <c:v>2.6850000000000009E-2</c:v>
                </c:pt>
                <c:pt idx="92">
                  <c:v>2.7950000000000006E-2</c:v>
                </c:pt>
                <c:pt idx="93">
                  <c:v>2.8799999999999999E-2</c:v>
                </c:pt>
                <c:pt idx="94">
                  <c:v>2.9700000000000004E-2</c:v>
                </c:pt>
                <c:pt idx="95">
                  <c:v>3.0450000000000008E-2</c:v>
                </c:pt>
                <c:pt idx="96">
                  <c:v>3.1250000000000014E-2</c:v>
                </c:pt>
                <c:pt idx="97">
                  <c:v>3.210000000000001E-2</c:v>
                </c:pt>
                <c:pt idx="98">
                  <c:v>3.2650000000000012E-2</c:v>
                </c:pt>
                <c:pt idx="99">
                  <c:v>3.3700000000000001E-2</c:v>
                </c:pt>
                <c:pt idx="100">
                  <c:v>3.4700000000000002E-2</c:v>
                </c:pt>
                <c:pt idx="101">
                  <c:v>3.5550000000000005E-2</c:v>
                </c:pt>
                <c:pt idx="102">
                  <c:v>3.6100000000000014E-2</c:v>
                </c:pt>
                <c:pt idx="103">
                  <c:v>3.7100000000000015E-2</c:v>
                </c:pt>
                <c:pt idx="104">
                  <c:v>3.7800000000000014E-2</c:v>
                </c:pt>
                <c:pt idx="105">
                  <c:v>3.8300000000000001E-2</c:v>
                </c:pt>
                <c:pt idx="106">
                  <c:v>3.9150000000000011E-2</c:v>
                </c:pt>
                <c:pt idx="107">
                  <c:v>4.0000000000000015E-2</c:v>
                </c:pt>
                <c:pt idx="108">
                  <c:v>4.1100000000000005E-2</c:v>
                </c:pt>
                <c:pt idx="109">
                  <c:v>4.1800000000000004E-2</c:v>
                </c:pt>
                <c:pt idx="110">
                  <c:v>4.2300000000000011E-2</c:v>
                </c:pt>
                <c:pt idx="111">
                  <c:v>4.3150000000000001E-2</c:v>
                </c:pt>
                <c:pt idx="112">
                  <c:v>4.3850000000000014E-2</c:v>
                </c:pt>
                <c:pt idx="113">
                  <c:v>4.4800000000000027E-2</c:v>
                </c:pt>
                <c:pt idx="114">
                  <c:v>4.5450000000000011E-2</c:v>
                </c:pt>
                <c:pt idx="115">
                  <c:v>4.590000000000001E-2</c:v>
                </c:pt>
                <c:pt idx="116">
                  <c:v>4.6750000000000014E-2</c:v>
                </c:pt>
                <c:pt idx="117">
                  <c:v>4.7450000000000027E-2</c:v>
                </c:pt>
                <c:pt idx="118">
                  <c:v>4.8000000000000015E-2</c:v>
                </c:pt>
                <c:pt idx="119">
                  <c:v>4.8700000000000014E-2</c:v>
                </c:pt>
                <c:pt idx="120">
                  <c:v>4.9250000000000016E-2</c:v>
                </c:pt>
                <c:pt idx="121">
                  <c:v>4.9650000000000014E-2</c:v>
                </c:pt>
                <c:pt idx="122">
                  <c:v>5.0200000000000009E-2</c:v>
                </c:pt>
                <c:pt idx="123">
                  <c:v>5.0800000000000012E-2</c:v>
                </c:pt>
                <c:pt idx="124">
                  <c:v>5.1000000000000004E-2</c:v>
                </c:pt>
                <c:pt idx="125">
                  <c:v>5.1299999999999998E-2</c:v>
                </c:pt>
                <c:pt idx="126">
                  <c:v>5.1850000000000014E-2</c:v>
                </c:pt>
                <c:pt idx="127">
                  <c:v>5.2350000000000028E-2</c:v>
                </c:pt>
                <c:pt idx="128">
                  <c:v>5.2750000000000033E-2</c:v>
                </c:pt>
                <c:pt idx="129">
                  <c:v>5.3100000000000008E-2</c:v>
                </c:pt>
                <c:pt idx="130">
                  <c:v>5.340000000000001E-2</c:v>
                </c:pt>
                <c:pt idx="131">
                  <c:v>5.3700000000000019E-2</c:v>
                </c:pt>
                <c:pt idx="132">
                  <c:v>5.4100000000000016E-2</c:v>
                </c:pt>
                <c:pt idx="133">
                  <c:v>5.435000000000003E-2</c:v>
                </c:pt>
                <c:pt idx="134">
                  <c:v>5.4550000000000015E-2</c:v>
                </c:pt>
                <c:pt idx="135">
                  <c:v>5.4950000000000013E-2</c:v>
                </c:pt>
                <c:pt idx="136">
                  <c:v>5.5150000000000018E-2</c:v>
                </c:pt>
                <c:pt idx="137">
                  <c:v>5.535000000000001E-2</c:v>
                </c:pt>
                <c:pt idx="138">
                  <c:v>5.5449999999999999E-2</c:v>
                </c:pt>
                <c:pt idx="139">
                  <c:v>5.5600000000000004E-2</c:v>
                </c:pt>
                <c:pt idx="140">
                  <c:v>5.5600000000000004E-2</c:v>
                </c:pt>
                <c:pt idx="141">
                  <c:v>5.5850000000000004E-2</c:v>
                </c:pt>
                <c:pt idx="142">
                  <c:v>5.7700000000000029E-2</c:v>
                </c:pt>
                <c:pt idx="143">
                  <c:v>5.8450000000000016E-2</c:v>
                </c:pt>
                <c:pt idx="144">
                  <c:v>5.9250000000000004E-2</c:v>
                </c:pt>
                <c:pt idx="145">
                  <c:v>6.0350000000000029E-2</c:v>
                </c:pt>
                <c:pt idx="146">
                  <c:v>6.1350000000000016E-2</c:v>
                </c:pt>
                <c:pt idx="147">
                  <c:v>6.200000000000002E-2</c:v>
                </c:pt>
                <c:pt idx="148">
                  <c:v>6.295000000000002E-2</c:v>
                </c:pt>
                <c:pt idx="149">
                  <c:v>6.3699999999999993E-2</c:v>
                </c:pt>
                <c:pt idx="150">
                  <c:v>6.450000000000003E-2</c:v>
                </c:pt>
                <c:pt idx="151">
                  <c:v>6.5549999999999997E-2</c:v>
                </c:pt>
                <c:pt idx="152">
                  <c:v>6.6450000000000023E-2</c:v>
                </c:pt>
                <c:pt idx="153">
                  <c:v>6.7349999999999993E-2</c:v>
                </c:pt>
                <c:pt idx="154">
                  <c:v>6.8200000000000011E-2</c:v>
                </c:pt>
                <c:pt idx="155">
                  <c:v>6.8900000000000017E-2</c:v>
                </c:pt>
                <c:pt idx="156">
                  <c:v>6.9900000000000004E-2</c:v>
                </c:pt>
                <c:pt idx="157">
                  <c:v>7.0900000000000019E-2</c:v>
                </c:pt>
                <c:pt idx="158">
                  <c:v>7.2050000000000031E-2</c:v>
                </c:pt>
                <c:pt idx="159">
                  <c:v>7.325000000000001E-2</c:v>
                </c:pt>
                <c:pt idx="160">
                  <c:v>7.4250000000000024E-2</c:v>
                </c:pt>
                <c:pt idx="161">
                  <c:v>7.5100000000000014E-2</c:v>
                </c:pt>
                <c:pt idx="162">
                  <c:v>7.5900000000000009E-2</c:v>
                </c:pt>
                <c:pt idx="163">
                  <c:v>7.7000000000000013E-2</c:v>
                </c:pt>
                <c:pt idx="164">
                  <c:v>7.7800000000000022E-2</c:v>
                </c:pt>
                <c:pt idx="165">
                  <c:v>7.8600000000000003E-2</c:v>
                </c:pt>
                <c:pt idx="166">
                  <c:v>7.9350000000000032E-2</c:v>
                </c:pt>
                <c:pt idx="167">
                  <c:v>8.0300000000000024E-2</c:v>
                </c:pt>
                <c:pt idx="168">
                  <c:v>8.1000000000000044E-2</c:v>
                </c:pt>
                <c:pt idx="169">
                  <c:v>8.1800000000000025E-2</c:v>
                </c:pt>
                <c:pt idx="170">
                  <c:v>8.2700000000000023E-2</c:v>
                </c:pt>
                <c:pt idx="171">
                  <c:v>8.3450000000000038E-2</c:v>
                </c:pt>
                <c:pt idx="172">
                  <c:v>8.4100000000000022E-2</c:v>
                </c:pt>
                <c:pt idx="173">
                  <c:v>8.4900000000000031E-2</c:v>
                </c:pt>
                <c:pt idx="174">
                  <c:v>8.5700000000000054E-2</c:v>
                </c:pt>
                <c:pt idx="175">
                  <c:v>8.6399999999999991E-2</c:v>
                </c:pt>
                <c:pt idx="176">
                  <c:v>8.7150000000000047E-2</c:v>
                </c:pt>
                <c:pt idx="177">
                  <c:v>8.8050000000000059E-2</c:v>
                </c:pt>
                <c:pt idx="178">
                  <c:v>8.8800000000000059E-2</c:v>
                </c:pt>
                <c:pt idx="179">
                  <c:v>8.9450000000000029E-2</c:v>
                </c:pt>
                <c:pt idx="180">
                  <c:v>9.0000000000000024E-2</c:v>
                </c:pt>
                <c:pt idx="181">
                  <c:v>9.0500000000000039E-2</c:v>
                </c:pt>
                <c:pt idx="182">
                  <c:v>9.1050000000000034E-2</c:v>
                </c:pt>
                <c:pt idx="183">
                  <c:v>9.175000000000004E-2</c:v>
                </c:pt>
                <c:pt idx="184">
                  <c:v>9.2350000000000015E-2</c:v>
                </c:pt>
                <c:pt idx="185">
                  <c:v>9.2750000000000055E-2</c:v>
                </c:pt>
                <c:pt idx="186">
                  <c:v>9.3350000000000058E-2</c:v>
                </c:pt>
                <c:pt idx="187">
                  <c:v>9.4000000000000028E-2</c:v>
                </c:pt>
                <c:pt idx="188">
                  <c:v>9.4600000000000059E-2</c:v>
                </c:pt>
                <c:pt idx="189">
                  <c:v>9.5150000000000054E-2</c:v>
                </c:pt>
                <c:pt idx="190">
                  <c:v>9.5800000000000052E-2</c:v>
                </c:pt>
                <c:pt idx="191">
                  <c:v>9.6550000000000039E-2</c:v>
                </c:pt>
                <c:pt idx="192">
                  <c:v>9.7000000000000017E-2</c:v>
                </c:pt>
                <c:pt idx="193">
                  <c:v>9.74E-2</c:v>
                </c:pt>
                <c:pt idx="194">
                  <c:v>9.8200000000000051E-2</c:v>
                </c:pt>
                <c:pt idx="195">
                  <c:v>9.8650000000000071E-2</c:v>
                </c:pt>
                <c:pt idx="196">
                  <c:v>9.9150000000000058E-2</c:v>
                </c:pt>
                <c:pt idx="197">
                  <c:v>9.9700000000000066E-2</c:v>
                </c:pt>
                <c:pt idx="198">
                  <c:v>0.10025000000000002</c:v>
                </c:pt>
                <c:pt idx="199">
                  <c:v>0.10075000000000002</c:v>
                </c:pt>
                <c:pt idx="200">
                  <c:v>0.10120000000000004</c:v>
                </c:pt>
                <c:pt idx="201">
                  <c:v>0.10170000000000003</c:v>
                </c:pt>
                <c:pt idx="202">
                  <c:v>0.10205</c:v>
                </c:pt>
                <c:pt idx="203">
                  <c:v>0.10235</c:v>
                </c:pt>
                <c:pt idx="204">
                  <c:v>0.10285</c:v>
                </c:pt>
                <c:pt idx="205">
                  <c:v>0.10310000000000002</c:v>
                </c:pt>
                <c:pt idx="206">
                  <c:v>0.10355</c:v>
                </c:pt>
                <c:pt idx="207">
                  <c:v>0.10390000000000002</c:v>
                </c:pt>
                <c:pt idx="208">
                  <c:v>0.10439999999999998</c:v>
                </c:pt>
                <c:pt idx="209">
                  <c:v>0.10460000000000003</c:v>
                </c:pt>
                <c:pt idx="210">
                  <c:v>0.10485</c:v>
                </c:pt>
                <c:pt idx="211">
                  <c:v>0.10520000000000003</c:v>
                </c:pt>
                <c:pt idx="212">
                  <c:v>0.10545</c:v>
                </c:pt>
                <c:pt idx="213">
                  <c:v>0.10580000000000002</c:v>
                </c:pt>
                <c:pt idx="214">
                  <c:v>0.10600000000000002</c:v>
                </c:pt>
                <c:pt idx="215">
                  <c:v>0.11034999999999999</c:v>
                </c:pt>
                <c:pt idx="216">
                  <c:v>0.11110000000000002</c:v>
                </c:pt>
                <c:pt idx="217">
                  <c:v>0.11180000000000001</c:v>
                </c:pt>
                <c:pt idx="218">
                  <c:v>0.11265000000000001</c:v>
                </c:pt>
                <c:pt idx="219">
                  <c:v>0.11340000000000001</c:v>
                </c:pt>
                <c:pt idx="220">
                  <c:v>0.11435000000000001</c:v>
                </c:pt>
                <c:pt idx="221">
                  <c:v>0.11515000000000002</c:v>
                </c:pt>
                <c:pt idx="222">
                  <c:v>0.11590000000000002</c:v>
                </c:pt>
                <c:pt idx="223">
                  <c:v>0.11699999999999998</c:v>
                </c:pt>
                <c:pt idx="224">
                  <c:v>0.11790000000000002</c:v>
                </c:pt>
                <c:pt idx="225">
                  <c:v>0.11890000000000003</c:v>
                </c:pt>
                <c:pt idx="226">
                  <c:v>0.11970000000000004</c:v>
                </c:pt>
                <c:pt idx="227">
                  <c:v>0.12079999999999999</c:v>
                </c:pt>
                <c:pt idx="228">
                  <c:v>0.12160000000000003</c:v>
                </c:pt>
                <c:pt idx="229">
                  <c:v>0.12240000000000002</c:v>
                </c:pt>
                <c:pt idx="230">
                  <c:v>0.12315000000000002</c:v>
                </c:pt>
                <c:pt idx="231">
                  <c:v>0.12395</c:v>
                </c:pt>
                <c:pt idx="232">
                  <c:v>0.12490000000000002</c:v>
                </c:pt>
                <c:pt idx="233">
                  <c:v>0.12564999999999998</c:v>
                </c:pt>
                <c:pt idx="234">
                  <c:v>0.12690000000000001</c:v>
                </c:pt>
                <c:pt idx="235">
                  <c:v>0.1278</c:v>
                </c:pt>
                <c:pt idx="236">
                  <c:v>0.1288</c:v>
                </c:pt>
                <c:pt idx="237">
                  <c:v>0.12990000000000004</c:v>
                </c:pt>
                <c:pt idx="238">
                  <c:v>0.13069999999999998</c:v>
                </c:pt>
                <c:pt idx="239">
                  <c:v>0.13155</c:v>
                </c:pt>
                <c:pt idx="240">
                  <c:v>0.13255</c:v>
                </c:pt>
                <c:pt idx="241">
                  <c:v>0.1336</c:v>
                </c:pt>
                <c:pt idx="242">
                  <c:v>0.13435</c:v>
                </c:pt>
                <c:pt idx="243">
                  <c:v>0.13500000000000001</c:v>
                </c:pt>
                <c:pt idx="244">
                  <c:v>0.1358</c:v>
                </c:pt>
                <c:pt idx="245">
                  <c:v>0.13655</c:v>
                </c:pt>
                <c:pt idx="246">
                  <c:v>0.13730000000000001</c:v>
                </c:pt>
                <c:pt idx="247">
                  <c:v>0.13789999999999999</c:v>
                </c:pt>
                <c:pt idx="248">
                  <c:v>0.13865</c:v>
                </c:pt>
                <c:pt idx="249">
                  <c:v>0.13950000000000001</c:v>
                </c:pt>
                <c:pt idx="250">
                  <c:v>0.14030000000000001</c:v>
                </c:pt>
                <c:pt idx="251">
                  <c:v>0.14100000000000001</c:v>
                </c:pt>
                <c:pt idx="252">
                  <c:v>0.14165</c:v>
                </c:pt>
                <c:pt idx="253">
                  <c:v>0.14219999999999999</c:v>
                </c:pt>
                <c:pt idx="254">
                  <c:v>0.14275000000000004</c:v>
                </c:pt>
                <c:pt idx="255">
                  <c:v>0.14350000000000004</c:v>
                </c:pt>
                <c:pt idx="256">
                  <c:v>0.14405000000000001</c:v>
                </c:pt>
                <c:pt idx="257">
                  <c:v>0.14445000000000008</c:v>
                </c:pt>
                <c:pt idx="258">
                  <c:v>0.14505000000000001</c:v>
                </c:pt>
                <c:pt idx="259">
                  <c:v>0.14560000000000001</c:v>
                </c:pt>
                <c:pt idx="260">
                  <c:v>0.14615</c:v>
                </c:pt>
                <c:pt idx="261">
                  <c:v>0.14665</c:v>
                </c:pt>
                <c:pt idx="262">
                  <c:v>0.14735000000000001</c:v>
                </c:pt>
                <c:pt idx="263">
                  <c:v>0.14795000000000005</c:v>
                </c:pt>
                <c:pt idx="264">
                  <c:v>0.14850000000000005</c:v>
                </c:pt>
                <c:pt idx="265">
                  <c:v>0.14905000000000004</c:v>
                </c:pt>
                <c:pt idx="266">
                  <c:v>0.14945000000000006</c:v>
                </c:pt>
                <c:pt idx="267">
                  <c:v>0.14985000000000001</c:v>
                </c:pt>
                <c:pt idx="268">
                  <c:v>0.15045000000000006</c:v>
                </c:pt>
                <c:pt idx="269">
                  <c:v>0.15115000000000001</c:v>
                </c:pt>
                <c:pt idx="270">
                  <c:v>0.15170000000000006</c:v>
                </c:pt>
                <c:pt idx="271">
                  <c:v>0.15230000000000005</c:v>
                </c:pt>
                <c:pt idx="272">
                  <c:v>0.15255000000000005</c:v>
                </c:pt>
                <c:pt idx="273">
                  <c:v>0.15305000000000007</c:v>
                </c:pt>
                <c:pt idx="274">
                  <c:v>0.15340000000000004</c:v>
                </c:pt>
                <c:pt idx="275">
                  <c:v>0.15390000000000004</c:v>
                </c:pt>
                <c:pt idx="276">
                  <c:v>0.15425000000000005</c:v>
                </c:pt>
                <c:pt idx="277">
                  <c:v>0.15440000000000004</c:v>
                </c:pt>
                <c:pt idx="278">
                  <c:v>0.15500000000000005</c:v>
                </c:pt>
                <c:pt idx="279">
                  <c:v>0.15525000000000005</c:v>
                </c:pt>
                <c:pt idx="280">
                  <c:v>0.15545000000000006</c:v>
                </c:pt>
                <c:pt idx="281">
                  <c:v>0.15580000000000005</c:v>
                </c:pt>
                <c:pt idx="282">
                  <c:v>0.15600000000000006</c:v>
                </c:pt>
                <c:pt idx="283">
                  <c:v>0.15650000000000006</c:v>
                </c:pt>
                <c:pt idx="284">
                  <c:v>0.15690000000000004</c:v>
                </c:pt>
                <c:pt idx="285">
                  <c:v>0.15720000000000006</c:v>
                </c:pt>
                <c:pt idx="286">
                  <c:v>0.15760000000000007</c:v>
                </c:pt>
                <c:pt idx="287">
                  <c:v>0.15795000000000006</c:v>
                </c:pt>
                <c:pt idx="288">
                  <c:v>0.15820000000000006</c:v>
                </c:pt>
                <c:pt idx="289">
                  <c:v>0.15840000000000004</c:v>
                </c:pt>
                <c:pt idx="290">
                  <c:v>0.16550000000000004</c:v>
                </c:pt>
                <c:pt idx="291">
                  <c:v>0.16630000000000003</c:v>
                </c:pt>
                <c:pt idx="292">
                  <c:v>0.16690000000000005</c:v>
                </c:pt>
                <c:pt idx="293">
                  <c:v>0.16765000000000002</c:v>
                </c:pt>
                <c:pt idx="294">
                  <c:v>0.16850000000000004</c:v>
                </c:pt>
                <c:pt idx="295">
                  <c:v>0.16940000000000008</c:v>
                </c:pt>
                <c:pt idx="296">
                  <c:v>0.17015</c:v>
                </c:pt>
                <c:pt idx="297">
                  <c:v>0.17095000000000005</c:v>
                </c:pt>
                <c:pt idx="298">
                  <c:v>0.1716</c:v>
                </c:pt>
                <c:pt idx="299">
                  <c:v>0.17215</c:v>
                </c:pt>
                <c:pt idx="300">
                  <c:v>0.1731</c:v>
                </c:pt>
                <c:pt idx="301">
                  <c:v>0.17405000000000001</c:v>
                </c:pt>
                <c:pt idx="302">
                  <c:v>0.17505000000000001</c:v>
                </c:pt>
                <c:pt idx="303">
                  <c:v>0.17580000000000001</c:v>
                </c:pt>
                <c:pt idx="304">
                  <c:v>0.17640000000000006</c:v>
                </c:pt>
                <c:pt idx="305">
                  <c:v>0.17705000000000001</c:v>
                </c:pt>
                <c:pt idx="306">
                  <c:v>0.17785000000000001</c:v>
                </c:pt>
                <c:pt idx="307">
                  <c:v>0.17870000000000008</c:v>
                </c:pt>
                <c:pt idx="308">
                  <c:v>0.17980000000000004</c:v>
                </c:pt>
                <c:pt idx="309">
                  <c:v>0.18050000000000005</c:v>
                </c:pt>
                <c:pt idx="310">
                  <c:v>0.18145000000000006</c:v>
                </c:pt>
                <c:pt idx="311">
                  <c:v>0.18235000000000001</c:v>
                </c:pt>
                <c:pt idx="312">
                  <c:v>0.18335000000000001</c:v>
                </c:pt>
                <c:pt idx="313">
                  <c:v>0.18425000000000005</c:v>
                </c:pt>
                <c:pt idx="314">
                  <c:v>0.18510000000000001</c:v>
                </c:pt>
                <c:pt idx="315">
                  <c:v>0.18570000000000006</c:v>
                </c:pt>
                <c:pt idx="316">
                  <c:v>0.18645000000000006</c:v>
                </c:pt>
                <c:pt idx="317">
                  <c:v>0.18730000000000005</c:v>
                </c:pt>
                <c:pt idx="318">
                  <c:v>0.18825000000000006</c:v>
                </c:pt>
                <c:pt idx="319">
                  <c:v>0.18915000000000001</c:v>
                </c:pt>
                <c:pt idx="320">
                  <c:v>0.18985000000000005</c:v>
                </c:pt>
                <c:pt idx="321">
                  <c:v>0.19064999999999999</c:v>
                </c:pt>
                <c:pt idx="322">
                  <c:v>0.19150000000000003</c:v>
                </c:pt>
                <c:pt idx="323">
                  <c:v>0.19230000000000005</c:v>
                </c:pt>
                <c:pt idx="324">
                  <c:v>0.19305000000000003</c:v>
                </c:pt>
                <c:pt idx="325">
                  <c:v>0.19400000000000003</c:v>
                </c:pt>
                <c:pt idx="326">
                  <c:v>0.19505000000000003</c:v>
                </c:pt>
                <c:pt idx="327">
                  <c:v>0.19585000000000002</c:v>
                </c:pt>
                <c:pt idx="328">
                  <c:v>0.19680000000000003</c:v>
                </c:pt>
                <c:pt idx="329">
                  <c:v>0.19765000000000002</c:v>
                </c:pt>
                <c:pt idx="330">
                  <c:v>0.19835000000000003</c:v>
                </c:pt>
                <c:pt idx="331">
                  <c:v>0.19905000000000003</c:v>
                </c:pt>
                <c:pt idx="332">
                  <c:v>0.19990000000000005</c:v>
                </c:pt>
                <c:pt idx="333">
                  <c:v>0.20075000000000001</c:v>
                </c:pt>
                <c:pt idx="334">
                  <c:v>0.20155000000000001</c:v>
                </c:pt>
                <c:pt idx="335">
                  <c:v>0.20240000000000008</c:v>
                </c:pt>
                <c:pt idx="336">
                  <c:v>0.20330000000000001</c:v>
                </c:pt>
                <c:pt idx="337">
                  <c:v>0.20430000000000001</c:v>
                </c:pt>
                <c:pt idx="338">
                  <c:v>0.20515</c:v>
                </c:pt>
                <c:pt idx="339">
                  <c:v>0.20595000000000005</c:v>
                </c:pt>
                <c:pt idx="340">
                  <c:v>0.20695000000000005</c:v>
                </c:pt>
                <c:pt idx="341">
                  <c:v>0.20780000000000001</c:v>
                </c:pt>
                <c:pt idx="342">
                  <c:v>0.20855000000000001</c:v>
                </c:pt>
                <c:pt idx="343">
                  <c:v>0.20970000000000005</c:v>
                </c:pt>
                <c:pt idx="344">
                  <c:v>0.21050000000000008</c:v>
                </c:pt>
                <c:pt idx="345">
                  <c:v>0.21120000000000005</c:v>
                </c:pt>
                <c:pt idx="346">
                  <c:v>0.21200000000000005</c:v>
                </c:pt>
                <c:pt idx="347">
                  <c:v>0.21275000000000005</c:v>
                </c:pt>
                <c:pt idx="348">
                  <c:v>0.21370000000000006</c:v>
                </c:pt>
                <c:pt idx="349">
                  <c:v>0.21445000000000006</c:v>
                </c:pt>
                <c:pt idx="350">
                  <c:v>0.21540000000000004</c:v>
                </c:pt>
                <c:pt idx="351">
                  <c:v>0.21650000000000005</c:v>
                </c:pt>
                <c:pt idx="352">
                  <c:v>0.21745000000000006</c:v>
                </c:pt>
                <c:pt idx="353">
                  <c:v>0.21830000000000005</c:v>
                </c:pt>
                <c:pt idx="354">
                  <c:v>0.21940000000000004</c:v>
                </c:pt>
                <c:pt idx="355">
                  <c:v>0.22020000000000003</c:v>
                </c:pt>
                <c:pt idx="356">
                  <c:v>0.22075000000000003</c:v>
                </c:pt>
                <c:pt idx="357">
                  <c:v>0.22155000000000002</c:v>
                </c:pt>
                <c:pt idx="358">
                  <c:v>0.22250000000000003</c:v>
                </c:pt>
                <c:pt idx="359">
                  <c:v>0.22340000000000004</c:v>
                </c:pt>
                <c:pt idx="360">
                  <c:v>0.22415000000000002</c:v>
                </c:pt>
                <c:pt idx="361">
                  <c:v>0.22525000000000003</c:v>
                </c:pt>
                <c:pt idx="362">
                  <c:v>0.22635000000000002</c:v>
                </c:pt>
                <c:pt idx="363">
                  <c:v>0.22740000000000005</c:v>
                </c:pt>
                <c:pt idx="364">
                  <c:v>0.22835000000000003</c:v>
                </c:pt>
                <c:pt idx="365">
                  <c:v>0.22920000000000004</c:v>
                </c:pt>
                <c:pt idx="366">
                  <c:v>0.23020000000000004</c:v>
                </c:pt>
                <c:pt idx="367">
                  <c:v>0.23139999999999999</c:v>
                </c:pt>
                <c:pt idx="368">
                  <c:v>0.23245000000000005</c:v>
                </c:pt>
                <c:pt idx="369">
                  <c:v>0.23350000000000001</c:v>
                </c:pt>
                <c:pt idx="370">
                  <c:v>0.2346</c:v>
                </c:pt>
                <c:pt idx="371">
                  <c:v>0.23565</c:v>
                </c:pt>
                <c:pt idx="372">
                  <c:v>0.23650000000000004</c:v>
                </c:pt>
                <c:pt idx="373">
                  <c:v>0.23735000000000001</c:v>
                </c:pt>
                <c:pt idx="374">
                  <c:v>0.23820000000000008</c:v>
                </c:pt>
                <c:pt idx="375">
                  <c:v>0.23905000000000001</c:v>
                </c:pt>
                <c:pt idx="376">
                  <c:v>0.23995000000000005</c:v>
                </c:pt>
                <c:pt idx="377">
                  <c:v>0.24095000000000005</c:v>
                </c:pt>
                <c:pt idx="378">
                  <c:v>0.24185000000000001</c:v>
                </c:pt>
                <c:pt idx="379">
                  <c:v>0.24295000000000005</c:v>
                </c:pt>
                <c:pt idx="380">
                  <c:v>0.24395000000000006</c:v>
                </c:pt>
                <c:pt idx="381">
                  <c:v>0.24505000000000005</c:v>
                </c:pt>
                <c:pt idx="382">
                  <c:v>0.24615000000000001</c:v>
                </c:pt>
                <c:pt idx="383">
                  <c:v>0.24725000000000008</c:v>
                </c:pt>
                <c:pt idx="384">
                  <c:v>0.24820000000000003</c:v>
                </c:pt>
                <c:pt idx="385">
                  <c:v>0.24920000000000006</c:v>
                </c:pt>
                <c:pt idx="386">
                  <c:v>0.25019999999999998</c:v>
                </c:pt>
                <c:pt idx="387">
                  <c:v>0.251</c:v>
                </c:pt>
                <c:pt idx="388">
                  <c:v>0.25195000000000001</c:v>
                </c:pt>
                <c:pt idx="389">
                  <c:v>0.25305</c:v>
                </c:pt>
                <c:pt idx="390">
                  <c:v>0.25380000000000008</c:v>
                </c:pt>
                <c:pt idx="391">
                  <c:v>0.25470000000000004</c:v>
                </c:pt>
                <c:pt idx="392">
                  <c:v>0.25570000000000004</c:v>
                </c:pt>
                <c:pt idx="393">
                  <c:v>0.25680000000000008</c:v>
                </c:pt>
                <c:pt idx="394">
                  <c:v>0.25775000000000003</c:v>
                </c:pt>
                <c:pt idx="395">
                  <c:v>0.25865000000000005</c:v>
                </c:pt>
                <c:pt idx="396">
                  <c:v>0.25940000000000002</c:v>
                </c:pt>
                <c:pt idx="397">
                  <c:v>0.26035000000000008</c:v>
                </c:pt>
                <c:pt idx="398">
                  <c:v>0.26115000000000005</c:v>
                </c:pt>
                <c:pt idx="399">
                  <c:v>0.26195000000000002</c:v>
                </c:pt>
                <c:pt idx="400">
                  <c:v>0.26280000000000014</c:v>
                </c:pt>
                <c:pt idx="401">
                  <c:v>0.26355000000000001</c:v>
                </c:pt>
                <c:pt idx="402">
                  <c:v>0.26445000000000002</c:v>
                </c:pt>
                <c:pt idx="403">
                  <c:v>0.26565000000000005</c:v>
                </c:pt>
                <c:pt idx="404">
                  <c:v>0.26675000000000004</c:v>
                </c:pt>
                <c:pt idx="405">
                  <c:v>0.26790000000000008</c:v>
                </c:pt>
                <c:pt idx="406">
                  <c:v>0.26880000000000015</c:v>
                </c:pt>
                <c:pt idx="407">
                  <c:v>0.26955000000000001</c:v>
                </c:pt>
                <c:pt idx="408">
                  <c:v>0.27060000000000001</c:v>
                </c:pt>
                <c:pt idx="409">
                  <c:v>0.27165</c:v>
                </c:pt>
                <c:pt idx="410">
                  <c:v>0.27285000000000015</c:v>
                </c:pt>
                <c:pt idx="411">
                  <c:v>0.27390000000000014</c:v>
                </c:pt>
                <c:pt idx="412">
                  <c:v>0.27515000000000001</c:v>
                </c:pt>
                <c:pt idx="413">
                  <c:v>0.27615000000000001</c:v>
                </c:pt>
                <c:pt idx="414">
                  <c:v>0.2772</c:v>
                </c:pt>
                <c:pt idx="415">
                  <c:v>0.27810000000000001</c:v>
                </c:pt>
                <c:pt idx="416">
                  <c:v>0.27885000000000015</c:v>
                </c:pt>
                <c:pt idx="417">
                  <c:v>0.27990000000000015</c:v>
                </c:pt>
                <c:pt idx="418">
                  <c:v>0.28080000000000016</c:v>
                </c:pt>
                <c:pt idx="419">
                  <c:v>0.28190000000000015</c:v>
                </c:pt>
                <c:pt idx="420">
                  <c:v>0.28300000000000008</c:v>
                </c:pt>
                <c:pt idx="421">
                  <c:v>0.28415000000000001</c:v>
                </c:pt>
                <c:pt idx="422">
                  <c:v>0.28530000000000011</c:v>
                </c:pt>
                <c:pt idx="423">
                  <c:v>0.28660000000000002</c:v>
                </c:pt>
                <c:pt idx="424">
                  <c:v>0.28785000000000016</c:v>
                </c:pt>
                <c:pt idx="425">
                  <c:v>0.28885000000000011</c:v>
                </c:pt>
                <c:pt idx="426">
                  <c:v>0.28975000000000001</c:v>
                </c:pt>
                <c:pt idx="427">
                  <c:v>0.29095000000000015</c:v>
                </c:pt>
                <c:pt idx="428">
                  <c:v>0.29215000000000002</c:v>
                </c:pt>
                <c:pt idx="429">
                  <c:v>0.29370000000000002</c:v>
                </c:pt>
                <c:pt idx="430">
                  <c:v>0.29480000000000012</c:v>
                </c:pt>
                <c:pt idx="431">
                  <c:v>0.29575000000000001</c:v>
                </c:pt>
                <c:pt idx="432">
                  <c:v>0.29655000000000009</c:v>
                </c:pt>
                <c:pt idx="433">
                  <c:v>0.29750000000000015</c:v>
                </c:pt>
                <c:pt idx="434">
                  <c:v>0.29830000000000012</c:v>
                </c:pt>
                <c:pt idx="435">
                  <c:v>0.29910000000000014</c:v>
                </c:pt>
                <c:pt idx="436">
                  <c:v>0.30015000000000008</c:v>
                </c:pt>
                <c:pt idx="437">
                  <c:v>0.30100000000000016</c:v>
                </c:pt>
                <c:pt idx="438">
                  <c:v>0.30245000000000011</c:v>
                </c:pt>
                <c:pt idx="439">
                  <c:v>0.30355000000000015</c:v>
                </c:pt>
                <c:pt idx="440">
                  <c:v>0.30450000000000016</c:v>
                </c:pt>
                <c:pt idx="441">
                  <c:v>0.30530000000000013</c:v>
                </c:pt>
                <c:pt idx="442">
                  <c:v>0.30645000000000011</c:v>
                </c:pt>
                <c:pt idx="443">
                  <c:v>0.30740000000000012</c:v>
                </c:pt>
                <c:pt idx="444">
                  <c:v>0.30840000000000012</c:v>
                </c:pt>
                <c:pt idx="445">
                  <c:v>0.30925000000000002</c:v>
                </c:pt>
                <c:pt idx="446">
                  <c:v>0.31020000000000014</c:v>
                </c:pt>
                <c:pt idx="447">
                  <c:v>0.31135000000000013</c:v>
                </c:pt>
                <c:pt idx="448">
                  <c:v>0.31250000000000011</c:v>
                </c:pt>
                <c:pt idx="449">
                  <c:v>0.31385000000000013</c:v>
                </c:pt>
                <c:pt idx="450">
                  <c:v>0.31495000000000012</c:v>
                </c:pt>
                <c:pt idx="451">
                  <c:v>0.31605000000000011</c:v>
                </c:pt>
                <c:pt idx="452">
                  <c:v>0.31710000000000016</c:v>
                </c:pt>
                <c:pt idx="453">
                  <c:v>0.31815000000000015</c:v>
                </c:pt>
                <c:pt idx="454">
                  <c:v>0.31955000000000011</c:v>
                </c:pt>
                <c:pt idx="455">
                  <c:v>0.32085000000000014</c:v>
                </c:pt>
                <c:pt idx="456">
                  <c:v>0.32225000000000009</c:v>
                </c:pt>
                <c:pt idx="457">
                  <c:v>0.32315000000000016</c:v>
                </c:pt>
                <c:pt idx="458">
                  <c:v>0.32405000000000012</c:v>
                </c:pt>
                <c:pt idx="459">
                  <c:v>0.32525000000000009</c:v>
                </c:pt>
                <c:pt idx="460">
                  <c:v>0.32620000000000016</c:v>
                </c:pt>
                <c:pt idx="461">
                  <c:v>0.32720000000000016</c:v>
                </c:pt>
                <c:pt idx="462">
                  <c:v>0.32835000000000025</c:v>
                </c:pt>
                <c:pt idx="463">
                  <c:v>0.32940000000000025</c:v>
                </c:pt>
                <c:pt idx="464">
                  <c:v>0.33055000000000012</c:v>
                </c:pt>
                <c:pt idx="465">
                  <c:v>0.33160000000000012</c:v>
                </c:pt>
                <c:pt idx="466">
                  <c:v>0.33230000000000026</c:v>
                </c:pt>
                <c:pt idx="467">
                  <c:v>0.33340000000000025</c:v>
                </c:pt>
                <c:pt idx="468">
                  <c:v>0.33435000000000026</c:v>
                </c:pt>
                <c:pt idx="469">
                  <c:v>0.33555000000000013</c:v>
                </c:pt>
                <c:pt idx="470">
                  <c:v>0.33650000000000013</c:v>
                </c:pt>
                <c:pt idx="471">
                  <c:v>0.33750000000000013</c:v>
                </c:pt>
                <c:pt idx="472">
                  <c:v>0.33855000000000013</c:v>
                </c:pt>
                <c:pt idx="473">
                  <c:v>0.33965000000000012</c:v>
                </c:pt>
                <c:pt idx="474">
                  <c:v>0.34080000000000016</c:v>
                </c:pt>
                <c:pt idx="475">
                  <c:v>0.34190000000000015</c:v>
                </c:pt>
                <c:pt idx="476">
                  <c:v>0.34310000000000007</c:v>
                </c:pt>
                <c:pt idx="477">
                  <c:v>0.34425000000000006</c:v>
                </c:pt>
                <c:pt idx="478">
                  <c:v>0.34505000000000008</c:v>
                </c:pt>
                <c:pt idx="479">
                  <c:v>0.34595000000000015</c:v>
                </c:pt>
                <c:pt idx="480">
                  <c:v>0.34710000000000008</c:v>
                </c:pt>
                <c:pt idx="481">
                  <c:v>0.34765000000000007</c:v>
                </c:pt>
                <c:pt idx="482">
                  <c:v>0.34865000000000007</c:v>
                </c:pt>
                <c:pt idx="483">
                  <c:v>0.34970000000000007</c:v>
                </c:pt>
                <c:pt idx="484">
                  <c:v>0.35100000000000009</c:v>
                </c:pt>
                <c:pt idx="485">
                  <c:v>0.35210000000000002</c:v>
                </c:pt>
                <c:pt idx="486">
                  <c:v>0.35285000000000011</c:v>
                </c:pt>
                <c:pt idx="487">
                  <c:v>0.35360000000000008</c:v>
                </c:pt>
                <c:pt idx="488">
                  <c:v>0.35480000000000012</c:v>
                </c:pt>
                <c:pt idx="489">
                  <c:v>0.35545000000000015</c:v>
                </c:pt>
                <c:pt idx="490">
                  <c:v>0.35665000000000002</c:v>
                </c:pt>
                <c:pt idx="491">
                  <c:v>0.35820000000000002</c:v>
                </c:pt>
                <c:pt idx="492">
                  <c:v>0.35955000000000009</c:v>
                </c:pt>
                <c:pt idx="493">
                  <c:v>0.36070000000000002</c:v>
                </c:pt>
                <c:pt idx="494">
                  <c:v>0.36215000000000008</c:v>
                </c:pt>
                <c:pt idx="495">
                  <c:v>0.36335000000000012</c:v>
                </c:pt>
                <c:pt idx="496">
                  <c:v>0.36420000000000002</c:v>
                </c:pt>
                <c:pt idx="497">
                  <c:v>0.36525000000000002</c:v>
                </c:pt>
                <c:pt idx="498">
                  <c:v>0.36615000000000009</c:v>
                </c:pt>
                <c:pt idx="499">
                  <c:v>0.36710000000000009</c:v>
                </c:pt>
                <c:pt idx="500">
                  <c:v>0.36825000000000002</c:v>
                </c:pt>
                <c:pt idx="501">
                  <c:v>0.36965000000000009</c:v>
                </c:pt>
                <c:pt idx="502">
                  <c:v>0.37115000000000009</c:v>
                </c:pt>
                <c:pt idx="503">
                  <c:v>0.37245000000000011</c:v>
                </c:pt>
                <c:pt idx="504">
                  <c:v>0.37375000000000008</c:v>
                </c:pt>
                <c:pt idx="505">
                  <c:v>0.37470000000000014</c:v>
                </c:pt>
                <c:pt idx="506">
                  <c:v>0.37560000000000016</c:v>
                </c:pt>
                <c:pt idx="507">
                  <c:v>0.37645000000000012</c:v>
                </c:pt>
                <c:pt idx="508">
                  <c:v>0.37720000000000009</c:v>
                </c:pt>
                <c:pt idx="509">
                  <c:v>0.37815000000000015</c:v>
                </c:pt>
                <c:pt idx="510">
                  <c:v>0.37945000000000012</c:v>
                </c:pt>
                <c:pt idx="511">
                  <c:v>0.38055000000000011</c:v>
                </c:pt>
                <c:pt idx="512">
                  <c:v>0.38185000000000013</c:v>
                </c:pt>
                <c:pt idx="513">
                  <c:v>0.38285000000000013</c:v>
                </c:pt>
                <c:pt idx="514">
                  <c:v>0.38395000000000012</c:v>
                </c:pt>
                <c:pt idx="515">
                  <c:v>0.38495000000000013</c:v>
                </c:pt>
                <c:pt idx="516">
                  <c:v>0.38590000000000013</c:v>
                </c:pt>
                <c:pt idx="517">
                  <c:v>0.38700000000000012</c:v>
                </c:pt>
                <c:pt idx="518">
                  <c:v>0.38805000000000012</c:v>
                </c:pt>
                <c:pt idx="519">
                  <c:v>0.38940000000000013</c:v>
                </c:pt>
                <c:pt idx="520">
                  <c:v>0.39055000000000012</c:v>
                </c:pt>
                <c:pt idx="521">
                  <c:v>0.39185000000000025</c:v>
                </c:pt>
                <c:pt idx="522">
                  <c:v>0.39310000000000012</c:v>
                </c:pt>
                <c:pt idx="523">
                  <c:v>0.39445000000000013</c:v>
                </c:pt>
                <c:pt idx="524">
                  <c:v>0.39545000000000013</c:v>
                </c:pt>
                <c:pt idx="525">
                  <c:v>0.39615000000000011</c:v>
                </c:pt>
                <c:pt idx="526">
                  <c:v>0.39705000000000013</c:v>
                </c:pt>
                <c:pt idx="527">
                  <c:v>0.39795000000000025</c:v>
                </c:pt>
                <c:pt idx="528">
                  <c:v>0.39915000000000012</c:v>
                </c:pt>
                <c:pt idx="529">
                  <c:v>0.4003000000000001</c:v>
                </c:pt>
                <c:pt idx="530">
                  <c:v>0.40160000000000001</c:v>
                </c:pt>
                <c:pt idx="531">
                  <c:v>0.4028000000000001</c:v>
                </c:pt>
                <c:pt idx="532">
                  <c:v>0.40375000000000005</c:v>
                </c:pt>
                <c:pt idx="533">
                  <c:v>0.40500000000000008</c:v>
                </c:pt>
                <c:pt idx="534">
                  <c:v>0.40610000000000002</c:v>
                </c:pt>
                <c:pt idx="535">
                  <c:v>0.40680000000000011</c:v>
                </c:pt>
                <c:pt idx="536">
                  <c:v>0.40780000000000011</c:v>
                </c:pt>
                <c:pt idx="537">
                  <c:v>0.40905000000000002</c:v>
                </c:pt>
                <c:pt idx="538">
                  <c:v>0.41030000000000011</c:v>
                </c:pt>
                <c:pt idx="539">
                  <c:v>0.41140000000000015</c:v>
                </c:pt>
                <c:pt idx="540">
                  <c:v>0.41255000000000008</c:v>
                </c:pt>
                <c:pt idx="541">
                  <c:v>0.41365000000000002</c:v>
                </c:pt>
                <c:pt idx="542">
                  <c:v>0.41480000000000011</c:v>
                </c:pt>
                <c:pt idx="543">
                  <c:v>0.41585000000000016</c:v>
                </c:pt>
                <c:pt idx="544">
                  <c:v>0.41695000000000015</c:v>
                </c:pt>
                <c:pt idx="545">
                  <c:v>0.41790000000000016</c:v>
                </c:pt>
                <c:pt idx="546">
                  <c:v>0.41885000000000011</c:v>
                </c:pt>
                <c:pt idx="547">
                  <c:v>0.41985000000000011</c:v>
                </c:pt>
                <c:pt idx="548">
                  <c:v>0.42085000000000011</c:v>
                </c:pt>
                <c:pt idx="549">
                  <c:v>0.42175000000000001</c:v>
                </c:pt>
                <c:pt idx="550">
                  <c:v>0.42250000000000015</c:v>
                </c:pt>
                <c:pt idx="551">
                  <c:v>0.42340000000000011</c:v>
                </c:pt>
                <c:pt idx="552">
                  <c:v>0.42460000000000009</c:v>
                </c:pt>
                <c:pt idx="553">
                  <c:v>0.42580000000000012</c:v>
                </c:pt>
                <c:pt idx="554">
                  <c:v>0.42680000000000012</c:v>
                </c:pt>
                <c:pt idx="555">
                  <c:v>0.42775000000000002</c:v>
                </c:pt>
                <c:pt idx="556">
                  <c:v>0.42890000000000011</c:v>
                </c:pt>
                <c:pt idx="557">
                  <c:v>0.43020000000000008</c:v>
                </c:pt>
                <c:pt idx="558">
                  <c:v>0.43180000000000007</c:v>
                </c:pt>
                <c:pt idx="559">
                  <c:v>0.43290000000000012</c:v>
                </c:pt>
                <c:pt idx="560">
                  <c:v>0.43390000000000012</c:v>
                </c:pt>
                <c:pt idx="561">
                  <c:v>0.43485000000000013</c:v>
                </c:pt>
                <c:pt idx="562">
                  <c:v>0.43600000000000011</c:v>
                </c:pt>
                <c:pt idx="563">
                  <c:v>0.43700000000000011</c:v>
                </c:pt>
                <c:pt idx="564">
                  <c:v>0.43815000000000009</c:v>
                </c:pt>
                <c:pt idx="565">
                  <c:v>0.43925000000000008</c:v>
                </c:pt>
                <c:pt idx="566">
                  <c:v>0.44050000000000006</c:v>
                </c:pt>
                <c:pt idx="567">
                  <c:v>0.44175000000000003</c:v>
                </c:pt>
                <c:pt idx="568">
                  <c:v>0.44305000000000005</c:v>
                </c:pt>
                <c:pt idx="569">
                  <c:v>0.44410000000000011</c:v>
                </c:pt>
                <c:pt idx="570">
                  <c:v>0.4453000000000002</c:v>
                </c:pt>
                <c:pt idx="571">
                  <c:v>0.4462000000000001</c:v>
                </c:pt>
                <c:pt idx="572">
                  <c:v>0.4471500000000001</c:v>
                </c:pt>
                <c:pt idx="573">
                  <c:v>0.44810000000000005</c:v>
                </c:pt>
                <c:pt idx="574">
                  <c:v>0.44905000000000006</c:v>
                </c:pt>
                <c:pt idx="575">
                  <c:v>0.45005000000000001</c:v>
                </c:pt>
                <c:pt idx="576">
                  <c:v>0.45090000000000002</c:v>
                </c:pt>
                <c:pt idx="577">
                  <c:v>0.45190000000000002</c:v>
                </c:pt>
                <c:pt idx="578">
                  <c:v>0.45300000000000001</c:v>
                </c:pt>
                <c:pt idx="579">
                  <c:v>0.45425000000000004</c:v>
                </c:pt>
                <c:pt idx="580">
                  <c:v>0.45520000000000005</c:v>
                </c:pt>
                <c:pt idx="581">
                  <c:v>0.45635000000000014</c:v>
                </c:pt>
                <c:pt idx="582">
                  <c:v>0.45735000000000009</c:v>
                </c:pt>
                <c:pt idx="583">
                  <c:v>0.45850000000000002</c:v>
                </c:pt>
                <c:pt idx="584">
                  <c:v>0.4598000000000001</c:v>
                </c:pt>
                <c:pt idx="585">
                  <c:v>0.46105000000000002</c:v>
                </c:pt>
                <c:pt idx="586">
                  <c:v>0.46230000000000016</c:v>
                </c:pt>
                <c:pt idx="587">
                  <c:v>0.46375</c:v>
                </c:pt>
                <c:pt idx="588">
                  <c:v>0.46495000000000009</c:v>
                </c:pt>
                <c:pt idx="589">
                  <c:v>0.46615000000000001</c:v>
                </c:pt>
                <c:pt idx="590">
                  <c:v>0.46750000000000008</c:v>
                </c:pt>
                <c:pt idx="591">
                  <c:v>0.46865000000000001</c:v>
                </c:pt>
                <c:pt idx="592">
                  <c:v>0.46980000000000011</c:v>
                </c:pt>
                <c:pt idx="593">
                  <c:v>0.47065000000000001</c:v>
                </c:pt>
                <c:pt idx="594">
                  <c:v>0.47145000000000009</c:v>
                </c:pt>
                <c:pt idx="595">
                  <c:v>0.47260000000000002</c:v>
                </c:pt>
                <c:pt idx="596">
                  <c:v>0.47405000000000008</c:v>
                </c:pt>
                <c:pt idx="597">
                  <c:v>0.47550000000000014</c:v>
                </c:pt>
                <c:pt idx="598">
                  <c:v>0.47670000000000001</c:v>
                </c:pt>
                <c:pt idx="599">
                  <c:v>0.47795000000000015</c:v>
                </c:pt>
                <c:pt idx="600">
                  <c:v>0.47905000000000009</c:v>
                </c:pt>
                <c:pt idx="601">
                  <c:v>0.48030000000000012</c:v>
                </c:pt>
                <c:pt idx="602">
                  <c:v>0.48135000000000011</c:v>
                </c:pt>
                <c:pt idx="603">
                  <c:v>0.48260000000000008</c:v>
                </c:pt>
                <c:pt idx="604">
                  <c:v>0.48385000000000011</c:v>
                </c:pt>
                <c:pt idx="605">
                  <c:v>0.48480000000000012</c:v>
                </c:pt>
                <c:pt idx="606">
                  <c:v>0.48590000000000011</c:v>
                </c:pt>
                <c:pt idx="607">
                  <c:v>0.48680000000000012</c:v>
                </c:pt>
                <c:pt idx="608">
                  <c:v>0.48760000000000014</c:v>
                </c:pt>
                <c:pt idx="609">
                  <c:v>0.48865000000000008</c:v>
                </c:pt>
                <c:pt idx="610">
                  <c:v>0.49005000000000015</c:v>
                </c:pt>
                <c:pt idx="611">
                  <c:v>0.49130000000000007</c:v>
                </c:pt>
                <c:pt idx="612">
                  <c:v>0.49230000000000007</c:v>
                </c:pt>
                <c:pt idx="613">
                  <c:v>0.49340000000000012</c:v>
                </c:pt>
                <c:pt idx="614">
                  <c:v>0.49455000000000016</c:v>
                </c:pt>
                <c:pt idx="615">
                  <c:v>0.49585000000000012</c:v>
                </c:pt>
                <c:pt idx="616">
                  <c:v>0.49695000000000011</c:v>
                </c:pt>
                <c:pt idx="617">
                  <c:v>0.49805000000000016</c:v>
                </c:pt>
                <c:pt idx="618">
                  <c:v>0.49900000000000011</c:v>
                </c:pt>
                <c:pt idx="619">
                  <c:v>0.50009999999999999</c:v>
                </c:pt>
                <c:pt idx="620">
                  <c:v>0.50124999999999997</c:v>
                </c:pt>
                <c:pt idx="621">
                  <c:v>0.50224999999999997</c:v>
                </c:pt>
                <c:pt idx="622">
                  <c:v>0.50334999999999996</c:v>
                </c:pt>
                <c:pt idx="623">
                  <c:v>0.50439999999999996</c:v>
                </c:pt>
                <c:pt idx="624">
                  <c:v>0.50574999999999992</c:v>
                </c:pt>
                <c:pt idx="625">
                  <c:v>0.50700000000000001</c:v>
                </c:pt>
                <c:pt idx="626">
                  <c:v>0.5081</c:v>
                </c:pt>
                <c:pt idx="627">
                  <c:v>0.50924999999999998</c:v>
                </c:pt>
                <c:pt idx="628">
                  <c:v>0.51045000000000007</c:v>
                </c:pt>
                <c:pt idx="629">
                  <c:v>0.51154999999999973</c:v>
                </c:pt>
                <c:pt idx="630">
                  <c:v>0.51234999999999997</c:v>
                </c:pt>
                <c:pt idx="631">
                  <c:v>0.51329999999999998</c:v>
                </c:pt>
                <c:pt idx="632">
                  <c:v>0.51465000000000005</c:v>
                </c:pt>
                <c:pt idx="633">
                  <c:v>0.51560000000000028</c:v>
                </c:pt>
                <c:pt idx="634">
                  <c:v>0.51669999999999994</c:v>
                </c:pt>
                <c:pt idx="635">
                  <c:v>0.51764999999999994</c:v>
                </c:pt>
                <c:pt idx="636">
                  <c:v>0.51875000000000004</c:v>
                </c:pt>
                <c:pt idx="637">
                  <c:v>0.51995000000000002</c:v>
                </c:pt>
                <c:pt idx="638">
                  <c:v>0.52090000000000003</c:v>
                </c:pt>
                <c:pt idx="639">
                  <c:v>0.52205000000000001</c:v>
                </c:pt>
                <c:pt idx="640">
                  <c:v>0.52329999999999999</c:v>
                </c:pt>
                <c:pt idx="641">
                  <c:v>0.52445000000000008</c:v>
                </c:pt>
                <c:pt idx="642">
                  <c:v>0.52574999999999994</c:v>
                </c:pt>
                <c:pt idx="643">
                  <c:v>0.52675000000000005</c:v>
                </c:pt>
                <c:pt idx="644">
                  <c:v>0.52800000000000002</c:v>
                </c:pt>
                <c:pt idx="645">
                  <c:v>0.5292</c:v>
                </c:pt>
                <c:pt idx="646">
                  <c:v>0.53010000000000002</c:v>
                </c:pt>
                <c:pt idx="647">
                  <c:v>0.53105000000000002</c:v>
                </c:pt>
                <c:pt idx="648">
                  <c:v>0.53204999999999991</c:v>
                </c:pt>
                <c:pt idx="649">
                  <c:v>0.5331999999999999</c:v>
                </c:pt>
                <c:pt idx="650">
                  <c:v>0.53445000000000009</c:v>
                </c:pt>
                <c:pt idx="651">
                  <c:v>0.53544999999999998</c:v>
                </c:pt>
                <c:pt idx="652">
                  <c:v>0.53659999999999997</c:v>
                </c:pt>
                <c:pt idx="653">
                  <c:v>0.53759999999999997</c:v>
                </c:pt>
                <c:pt idx="654">
                  <c:v>0.53875000000000028</c:v>
                </c:pt>
                <c:pt idx="655">
                  <c:v>0.53990000000000005</c:v>
                </c:pt>
                <c:pt idx="656">
                  <c:v>0.54095000000000004</c:v>
                </c:pt>
                <c:pt idx="657">
                  <c:v>0.54200000000000004</c:v>
                </c:pt>
                <c:pt idx="658">
                  <c:v>0.54320000000000002</c:v>
                </c:pt>
                <c:pt idx="659">
                  <c:v>0.54430000000000001</c:v>
                </c:pt>
                <c:pt idx="660">
                  <c:v>0.54549999999999998</c:v>
                </c:pt>
                <c:pt idx="661">
                  <c:v>0.54654999999999998</c:v>
                </c:pt>
                <c:pt idx="662">
                  <c:v>0.5474</c:v>
                </c:pt>
                <c:pt idx="663">
                  <c:v>0.54835</c:v>
                </c:pt>
                <c:pt idx="664">
                  <c:v>0.54944999999999999</c:v>
                </c:pt>
                <c:pt idx="665">
                  <c:v>0.55035000000000001</c:v>
                </c:pt>
                <c:pt idx="666">
                  <c:v>0.55120000000000002</c:v>
                </c:pt>
                <c:pt idx="667">
                  <c:v>0.55225000000000002</c:v>
                </c:pt>
                <c:pt idx="668">
                  <c:v>0.55354999999999999</c:v>
                </c:pt>
                <c:pt idx="669">
                  <c:v>0.55485000000000029</c:v>
                </c:pt>
                <c:pt idx="670">
                  <c:v>0.55590000000000028</c:v>
                </c:pt>
                <c:pt idx="671">
                  <c:v>0.55689999999999995</c:v>
                </c:pt>
                <c:pt idx="672">
                  <c:v>0.55790000000000028</c:v>
                </c:pt>
                <c:pt idx="673">
                  <c:v>0.55905000000000005</c:v>
                </c:pt>
                <c:pt idx="674">
                  <c:v>0.56040000000000001</c:v>
                </c:pt>
                <c:pt idx="675">
                  <c:v>0.56135000000000002</c:v>
                </c:pt>
                <c:pt idx="676">
                  <c:v>0.56225000000000003</c:v>
                </c:pt>
                <c:pt idx="677">
                  <c:v>0.56345000000000001</c:v>
                </c:pt>
                <c:pt idx="678">
                  <c:v>0.56455</c:v>
                </c:pt>
                <c:pt idx="679">
                  <c:v>0.56560000000000032</c:v>
                </c:pt>
                <c:pt idx="680">
                  <c:v>0.56630000000000003</c:v>
                </c:pt>
                <c:pt idx="681">
                  <c:v>0.56715000000000004</c:v>
                </c:pt>
                <c:pt idx="682">
                  <c:v>0.56804999999999994</c:v>
                </c:pt>
                <c:pt idx="683">
                  <c:v>0.56925000000000003</c:v>
                </c:pt>
                <c:pt idx="684">
                  <c:v>0.57055</c:v>
                </c:pt>
                <c:pt idx="685">
                  <c:v>0.57200000000000029</c:v>
                </c:pt>
                <c:pt idx="686">
                  <c:v>0.57325000000000004</c:v>
                </c:pt>
                <c:pt idx="687">
                  <c:v>0.57440000000000002</c:v>
                </c:pt>
                <c:pt idx="688">
                  <c:v>0.57555000000000001</c:v>
                </c:pt>
                <c:pt idx="689">
                  <c:v>0.57675000000000032</c:v>
                </c:pt>
                <c:pt idx="690">
                  <c:v>0.5779000000000003</c:v>
                </c:pt>
                <c:pt idx="691">
                  <c:v>0.57904999999999995</c:v>
                </c:pt>
                <c:pt idx="692">
                  <c:v>0.58034999999999992</c:v>
                </c:pt>
                <c:pt idx="693">
                  <c:v>0.58139999999999992</c:v>
                </c:pt>
                <c:pt idx="694">
                  <c:v>0.58229999999999993</c:v>
                </c:pt>
                <c:pt idx="695">
                  <c:v>0.58344999999999991</c:v>
                </c:pt>
                <c:pt idx="696">
                  <c:v>0.58449999999999991</c:v>
                </c:pt>
                <c:pt idx="697">
                  <c:v>0.5855499999999999</c:v>
                </c:pt>
                <c:pt idx="698">
                  <c:v>0.58660000000000012</c:v>
                </c:pt>
                <c:pt idx="699">
                  <c:v>0.58775000000000011</c:v>
                </c:pt>
                <c:pt idx="700">
                  <c:v>0.58895000000000008</c:v>
                </c:pt>
                <c:pt idx="701">
                  <c:v>0.59005000000000007</c:v>
                </c:pt>
                <c:pt idx="702">
                  <c:v>0.59110000000000007</c:v>
                </c:pt>
                <c:pt idx="703">
                  <c:v>0.59210000000000018</c:v>
                </c:pt>
                <c:pt idx="704">
                  <c:v>0.59339999999999982</c:v>
                </c:pt>
                <c:pt idx="705">
                  <c:v>0.59439999999999993</c:v>
                </c:pt>
                <c:pt idx="706">
                  <c:v>0.59549999999999992</c:v>
                </c:pt>
                <c:pt idx="707">
                  <c:v>0.59639999999999993</c:v>
                </c:pt>
                <c:pt idx="708">
                  <c:v>0.59754999999999991</c:v>
                </c:pt>
                <c:pt idx="709">
                  <c:v>0.59880000000000011</c:v>
                </c:pt>
                <c:pt idx="710">
                  <c:v>0.59985000000000011</c:v>
                </c:pt>
                <c:pt idx="711">
                  <c:v>0.60090000000000021</c:v>
                </c:pt>
                <c:pt idx="712">
                  <c:v>0.6020500000000002</c:v>
                </c:pt>
                <c:pt idx="713">
                  <c:v>0.60315000000000019</c:v>
                </c:pt>
                <c:pt idx="714">
                  <c:v>0.60415000000000019</c:v>
                </c:pt>
                <c:pt idx="715">
                  <c:v>0.6051500000000003</c:v>
                </c:pt>
                <c:pt idx="716">
                  <c:v>0.60625000000000018</c:v>
                </c:pt>
                <c:pt idx="717">
                  <c:v>0.60725000000000018</c:v>
                </c:pt>
                <c:pt idx="718">
                  <c:v>0.6081000000000002</c:v>
                </c:pt>
                <c:pt idx="719">
                  <c:v>0.60895000000000032</c:v>
                </c:pt>
                <c:pt idx="720">
                  <c:v>0.61015000000000019</c:v>
                </c:pt>
                <c:pt idx="721">
                  <c:v>0.61129999999999995</c:v>
                </c:pt>
                <c:pt idx="722">
                  <c:v>0.61215000000000019</c:v>
                </c:pt>
                <c:pt idx="723">
                  <c:v>0.6131000000000002</c:v>
                </c:pt>
                <c:pt idx="724">
                  <c:v>0.61395000000000022</c:v>
                </c:pt>
                <c:pt idx="725">
                  <c:v>0.61520000000000019</c:v>
                </c:pt>
                <c:pt idx="726">
                  <c:v>0.61625000000000019</c:v>
                </c:pt>
                <c:pt idx="727">
                  <c:v>0.61749999999999994</c:v>
                </c:pt>
                <c:pt idx="728">
                  <c:v>0.61890000000000023</c:v>
                </c:pt>
                <c:pt idx="729">
                  <c:v>0.6201500000000002</c:v>
                </c:pt>
                <c:pt idx="730">
                  <c:v>0.62130000000000019</c:v>
                </c:pt>
                <c:pt idx="731">
                  <c:v>0.62260000000000026</c:v>
                </c:pt>
                <c:pt idx="732">
                  <c:v>0.62410000000000021</c:v>
                </c:pt>
                <c:pt idx="733">
                  <c:v>0.62510000000000021</c:v>
                </c:pt>
                <c:pt idx="734">
                  <c:v>0.62605000000000022</c:v>
                </c:pt>
                <c:pt idx="735">
                  <c:v>0.62715000000000032</c:v>
                </c:pt>
                <c:pt idx="736">
                  <c:v>0.6282500000000002</c:v>
                </c:pt>
                <c:pt idx="737">
                  <c:v>0.62910000000000021</c:v>
                </c:pt>
                <c:pt idx="738">
                  <c:v>0.63000000000000023</c:v>
                </c:pt>
                <c:pt idx="739">
                  <c:v>0.63095000000000012</c:v>
                </c:pt>
                <c:pt idx="740">
                  <c:v>0.63200000000000023</c:v>
                </c:pt>
                <c:pt idx="741">
                  <c:v>0.63265000000000016</c:v>
                </c:pt>
                <c:pt idx="742">
                  <c:v>0.63345000000000029</c:v>
                </c:pt>
                <c:pt idx="743">
                  <c:v>0.63410000000000033</c:v>
                </c:pt>
                <c:pt idx="744">
                  <c:v>0.63485000000000014</c:v>
                </c:pt>
                <c:pt idx="745">
                  <c:v>0.63575000000000026</c:v>
                </c:pt>
                <c:pt idx="746">
                  <c:v>0.63675000000000015</c:v>
                </c:pt>
                <c:pt idx="747">
                  <c:v>0.63785000000000025</c:v>
                </c:pt>
                <c:pt idx="748">
                  <c:v>0.63895000000000013</c:v>
                </c:pt>
                <c:pt idx="749">
                  <c:v>0.64015000000000022</c:v>
                </c:pt>
                <c:pt idx="750">
                  <c:v>0.64105000000000012</c:v>
                </c:pt>
                <c:pt idx="751">
                  <c:v>0.64185000000000025</c:v>
                </c:pt>
                <c:pt idx="752">
                  <c:v>0.64290000000000025</c:v>
                </c:pt>
                <c:pt idx="753">
                  <c:v>0.64425000000000021</c:v>
                </c:pt>
                <c:pt idx="754">
                  <c:v>0.64530000000000021</c:v>
                </c:pt>
                <c:pt idx="755">
                  <c:v>0.6464000000000002</c:v>
                </c:pt>
                <c:pt idx="756">
                  <c:v>0.64780000000000015</c:v>
                </c:pt>
                <c:pt idx="757">
                  <c:v>0.64910000000000023</c:v>
                </c:pt>
                <c:pt idx="758">
                  <c:v>0.65015000000000023</c:v>
                </c:pt>
                <c:pt idx="759">
                  <c:v>0.65115000000000012</c:v>
                </c:pt>
                <c:pt idx="760">
                  <c:v>0.65235000000000021</c:v>
                </c:pt>
                <c:pt idx="761">
                  <c:v>0.65325000000000033</c:v>
                </c:pt>
                <c:pt idx="762">
                  <c:v>0.6544500000000002</c:v>
                </c:pt>
                <c:pt idx="763">
                  <c:v>0.65565000000000051</c:v>
                </c:pt>
                <c:pt idx="764">
                  <c:v>0.65670000000000051</c:v>
                </c:pt>
                <c:pt idx="765">
                  <c:v>0.65765000000000051</c:v>
                </c:pt>
                <c:pt idx="766">
                  <c:v>0.65850000000000031</c:v>
                </c:pt>
                <c:pt idx="767">
                  <c:v>0.6595000000000002</c:v>
                </c:pt>
                <c:pt idx="768">
                  <c:v>0.6604500000000002</c:v>
                </c:pt>
                <c:pt idx="769">
                  <c:v>0.66155000000000019</c:v>
                </c:pt>
                <c:pt idx="770">
                  <c:v>0.66260000000000052</c:v>
                </c:pt>
                <c:pt idx="771">
                  <c:v>0.66375000000000051</c:v>
                </c:pt>
                <c:pt idx="772">
                  <c:v>0.6648000000000005</c:v>
                </c:pt>
                <c:pt idx="773">
                  <c:v>0.66580000000000028</c:v>
                </c:pt>
                <c:pt idx="774">
                  <c:v>0.66690000000000038</c:v>
                </c:pt>
                <c:pt idx="775">
                  <c:v>0.66800000000000015</c:v>
                </c:pt>
                <c:pt idx="776">
                  <c:v>0.66910000000000025</c:v>
                </c:pt>
                <c:pt idx="777">
                  <c:v>0.67015000000000025</c:v>
                </c:pt>
                <c:pt idx="778">
                  <c:v>0.67145000000000021</c:v>
                </c:pt>
                <c:pt idx="779">
                  <c:v>0.67285000000000028</c:v>
                </c:pt>
                <c:pt idx="780">
                  <c:v>0.67415000000000025</c:v>
                </c:pt>
                <c:pt idx="781">
                  <c:v>0.67545000000000022</c:v>
                </c:pt>
                <c:pt idx="782">
                  <c:v>0.67625000000000024</c:v>
                </c:pt>
                <c:pt idx="783">
                  <c:v>0.67740000000000022</c:v>
                </c:pt>
                <c:pt idx="784">
                  <c:v>0.67860000000000054</c:v>
                </c:pt>
                <c:pt idx="785">
                  <c:v>0.67970000000000041</c:v>
                </c:pt>
                <c:pt idx="786">
                  <c:v>0.68080000000000029</c:v>
                </c:pt>
                <c:pt idx="787">
                  <c:v>0.68195000000000039</c:v>
                </c:pt>
                <c:pt idx="788">
                  <c:v>0.68270000000000031</c:v>
                </c:pt>
                <c:pt idx="789">
                  <c:v>0.68390000000000017</c:v>
                </c:pt>
                <c:pt idx="790">
                  <c:v>0.68505000000000005</c:v>
                </c:pt>
                <c:pt idx="791">
                  <c:v>0.68595000000000039</c:v>
                </c:pt>
                <c:pt idx="792">
                  <c:v>0.68685000000000029</c:v>
                </c:pt>
                <c:pt idx="793">
                  <c:v>0.68795000000000039</c:v>
                </c:pt>
                <c:pt idx="794">
                  <c:v>0.68900000000000039</c:v>
                </c:pt>
                <c:pt idx="795">
                  <c:v>0.69005000000000027</c:v>
                </c:pt>
                <c:pt idx="796">
                  <c:v>0.69135000000000002</c:v>
                </c:pt>
                <c:pt idx="797">
                  <c:v>0.69255000000000011</c:v>
                </c:pt>
                <c:pt idx="798">
                  <c:v>0.69350000000000012</c:v>
                </c:pt>
                <c:pt idx="799">
                  <c:v>0.69445000000000012</c:v>
                </c:pt>
                <c:pt idx="800">
                  <c:v>0.69535000000000002</c:v>
                </c:pt>
                <c:pt idx="801">
                  <c:v>0.69630000000000014</c:v>
                </c:pt>
                <c:pt idx="802">
                  <c:v>0.69735000000000014</c:v>
                </c:pt>
                <c:pt idx="803">
                  <c:v>0.69845000000000013</c:v>
                </c:pt>
                <c:pt idx="804">
                  <c:v>0.69930000000000014</c:v>
                </c:pt>
                <c:pt idx="805">
                  <c:v>0.70035000000000003</c:v>
                </c:pt>
                <c:pt idx="806">
                  <c:v>0.70140000000000002</c:v>
                </c:pt>
                <c:pt idx="807">
                  <c:v>0.70239999999999991</c:v>
                </c:pt>
                <c:pt idx="808">
                  <c:v>0.70324999999999993</c:v>
                </c:pt>
                <c:pt idx="809">
                  <c:v>0.70435000000000003</c:v>
                </c:pt>
                <c:pt idx="810">
                  <c:v>0.70535000000000003</c:v>
                </c:pt>
                <c:pt idx="811">
                  <c:v>0.70630000000000004</c:v>
                </c:pt>
                <c:pt idx="812">
                  <c:v>0.70709999999999995</c:v>
                </c:pt>
                <c:pt idx="813">
                  <c:v>0.70805000000000029</c:v>
                </c:pt>
                <c:pt idx="814">
                  <c:v>0.70895000000000019</c:v>
                </c:pt>
                <c:pt idx="815">
                  <c:v>0.7099000000000002</c:v>
                </c:pt>
                <c:pt idx="816">
                  <c:v>0.71114999999999995</c:v>
                </c:pt>
                <c:pt idx="817">
                  <c:v>0.71219999999999994</c:v>
                </c:pt>
                <c:pt idx="818">
                  <c:v>0.7130000000000003</c:v>
                </c:pt>
                <c:pt idx="819">
                  <c:v>0.71385000000000032</c:v>
                </c:pt>
                <c:pt idx="820">
                  <c:v>0.71514999999999995</c:v>
                </c:pt>
                <c:pt idx="821">
                  <c:v>0.71640000000000004</c:v>
                </c:pt>
                <c:pt idx="822">
                  <c:v>0.71740000000000004</c:v>
                </c:pt>
                <c:pt idx="823">
                  <c:v>0.71840000000000004</c:v>
                </c:pt>
                <c:pt idx="824">
                  <c:v>0.71930000000000005</c:v>
                </c:pt>
                <c:pt idx="825">
                  <c:v>0.72030000000000005</c:v>
                </c:pt>
                <c:pt idx="826">
                  <c:v>0.72135000000000005</c:v>
                </c:pt>
                <c:pt idx="827">
                  <c:v>0.72250000000000003</c:v>
                </c:pt>
                <c:pt idx="828">
                  <c:v>0.72355000000000003</c:v>
                </c:pt>
                <c:pt idx="829">
                  <c:v>0.72470000000000023</c:v>
                </c:pt>
                <c:pt idx="830">
                  <c:v>0.72585000000000022</c:v>
                </c:pt>
                <c:pt idx="831">
                  <c:v>0.72685000000000022</c:v>
                </c:pt>
                <c:pt idx="832">
                  <c:v>0.72775000000000023</c:v>
                </c:pt>
                <c:pt idx="833">
                  <c:v>0.7290000000000002</c:v>
                </c:pt>
                <c:pt idx="834">
                  <c:v>0.72995000000000021</c:v>
                </c:pt>
                <c:pt idx="835">
                  <c:v>0.73080000000000023</c:v>
                </c:pt>
                <c:pt idx="836">
                  <c:v>0.73195000000000021</c:v>
                </c:pt>
                <c:pt idx="837">
                  <c:v>0.7331000000000002</c:v>
                </c:pt>
                <c:pt idx="838">
                  <c:v>0.7341000000000002</c:v>
                </c:pt>
                <c:pt idx="839">
                  <c:v>0.73500000000000021</c:v>
                </c:pt>
                <c:pt idx="840">
                  <c:v>0.73575000000000024</c:v>
                </c:pt>
                <c:pt idx="841">
                  <c:v>0.73675000000000024</c:v>
                </c:pt>
                <c:pt idx="842">
                  <c:v>0.73780000000000023</c:v>
                </c:pt>
                <c:pt idx="843">
                  <c:v>0.73855000000000004</c:v>
                </c:pt>
                <c:pt idx="844">
                  <c:v>0.73980000000000024</c:v>
                </c:pt>
                <c:pt idx="845">
                  <c:v>0.74085000000000023</c:v>
                </c:pt>
                <c:pt idx="846">
                  <c:v>0.74195000000000022</c:v>
                </c:pt>
                <c:pt idx="847">
                  <c:v>0.74290000000000012</c:v>
                </c:pt>
                <c:pt idx="848">
                  <c:v>0.74395000000000022</c:v>
                </c:pt>
                <c:pt idx="849">
                  <c:v>0.74530000000000018</c:v>
                </c:pt>
                <c:pt idx="850">
                  <c:v>0.74655000000000005</c:v>
                </c:pt>
                <c:pt idx="851">
                  <c:v>0.74785000000000024</c:v>
                </c:pt>
                <c:pt idx="852">
                  <c:v>0.74905000000000022</c:v>
                </c:pt>
                <c:pt idx="853">
                  <c:v>0.75015000000000021</c:v>
                </c:pt>
                <c:pt idx="854">
                  <c:v>0.7512500000000002</c:v>
                </c:pt>
                <c:pt idx="855">
                  <c:v>0.75235000000000019</c:v>
                </c:pt>
                <c:pt idx="856">
                  <c:v>0.75335000000000019</c:v>
                </c:pt>
                <c:pt idx="857">
                  <c:v>0.75445000000000029</c:v>
                </c:pt>
                <c:pt idx="858">
                  <c:v>0.75554999999999994</c:v>
                </c:pt>
                <c:pt idx="859">
                  <c:v>0.75680000000000025</c:v>
                </c:pt>
                <c:pt idx="860">
                  <c:v>0.75790000000000024</c:v>
                </c:pt>
                <c:pt idx="861">
                  <c:v>0.75915000000000021</c:v>
                </c:pt>
                <c:pt idx="862">
                  <c:v>0.76055000000000028</c:v>
                </c:pt>
                <c:pt idx="863">
                  <c:v>0.76160000000000039</c:v>
                </c:pt>
                <c:pt idx="864">
                  <c:v>0.76265000000000038</c:v>
                </c:pt>
                <c:pt idx="865">
                  <c:v>0.7636000000000005</c:v>
                </c:pt>
                <c:pt idx="866">
                  <c:v>0.76465000000000038</c:v>
                </c:pt>
                <c:pt idx="867">
                  <c:v>0.76565000000000016</c:v>
                </c:pt>
                <c:pt idx="868">
                  <c:v>0.76659999999999995</c:v>
                </c:pt>
                <c:pt idx="869">
                  <c:v>0.76770000000000038</c:v>
                </c:pt>
                <c:pt idx="870">
                  <c:v>0.76875000000000038</c:v>
                </c:pt>
                <c:pt idx="871">
                  <c:v>0.76975000000000016</c:v>
                </c:pt>
                <c:pt idx="872">
                  <c:v>0.77080000000000004</c:v>
                </c:pt>
                <c:pt idx="873">
                  <c:v>0.77190000000000014</c:v>
                </c:pt>
                <c:pt idx="874">
                  <c:v>0.77285000000000015</c:v>
                </c:pt>
                <c:pt idx="875">
                  <c:v>0.77390000000000014</c:v>
                </c:pt>
                <c:pt idx="876">
                  <c:v>0.77480000000000004</c:v>
                </c:pt>
                <c:pt idx="877">
                  <c:v>0.77580000000000016</c:v>
                </c:pt>
                <c:pt idx="878">
                  <c:v>0.77680000000000005</c:v>
                </c:pt>
                <c:pt idx="879">
                  <c:v>0.77795000000000014</c:v>
                </c:pt>
                <c:pt idx="880">
                  <c:v>0.77910000000000013</c:v>
                </c:pt>
                <c:pt idx="881">
                  <c:v>0.78025</c:v>
                </c:pt>
                <c:pt idx="882">
                  <c:v>0.78125</c:v>
                </c:pt>
                <c:pt idx="883">
                  <c:v>0.78215000000000001</c:v>
                </c:pt>
                <c:pt idx="884">
                  <c:v>0.78310000000000002</c:v>
                </c:pt>
                <c:pt idx="885">
                  <c:v>0.78394999999999992</c:v>
                </c:pt>
                <c:pt idx="886">
                  <c:v>0.78485000000000005</c:v>
                </c:pt>
                <c:pt idx="887">
                  <c:v>0.78580000000000005</c:v>
                </c:pt>
                <c:pt idx="888">
                  <c:v>0.78695000000000004</c:v>
                </c:pt>
                <c:pt idx="889">
                  <c:v>0.78795000000000004</c:v>
                </c:pt>
                <c:pt idx="890">
                  <c:v>0.78895000000000004</c:v>
                </c:pt>
                <c:pt idx="891">
                  <c:v>0.79035</c:v>
                </c:pt>
                <c:pt idx="892">
                  <c:v>0.79149999999999998</c:v>
                </c:pt>
                <c:pt idx="893">
                  <c:v>0.79249999999999998</c:v>
                </c:pt>
                <c:pt idx="894">
                  <c:v>0.79354999999999998</c:v>
                </c:pt>
                <c:pt idx="895">
                  <c:v>0.79475000000000029</c:v>
                </c:pt>
                <c:pt idx="896">
                  <c:v>0.79570000000000018</c:v>
                </c:pt>
                <c:pt idx="897">
                  <c:v>0.79675000000000018</c:v>
                </c:pt>
                <c:pt idx="898">
                  <c:v>0.79775000000000018</c:v>
                </c:pt>
                <c:pt idx="899">
                  <c:v>0.79900000000000004</c:v>
                </c:pt>
                <c:pt idx="900">
                  <c:v>0.8</c:v>
                </c:pt>
                <c:pt idx="901">
                  <c:v>0.80110000000000003</c:v>
                </c:pt>
                <c:pt idx="902">
                  <c:v>0.80200000000000005</c:v>
                </c:pt>
                <c:pt idx="903">
                  <c:v>0.80295000000000005</c:v>
                </c:pt>
                <c:pt idx="904">
                  <c:v>0.80384999999999995</c:v>
                </c:pt>
                <c:pt idx="905">
                  <c:v>0.80470000000000019</c:v>
                </c:pt>
                <c:pt idx="906">
                  <c:v>0.80554999999999999</c:v>
                </c:pt>
                <c:pt idx="907">
                  <c:v>0.80645</c:v>
                </c:pt>
                <c:pt idx="908">
                  <c:v>0.8075</c:v>
                </c:pt>
                <c:pt idx="909">
                  <c:v>0.80845</c:v>
                </c:pt>
                <c:pt idx="910">
                  <c:v>0.80954999999999999</c:v>
                </c:pt>
                <c:pt idx="911">
                  <c:v>0.8105</c:v>
                </c:pt>
                <c:pt idx="912">
                  <c:v>0.8115</c:v>
                </c:pt>
                <c:pt idx="913">
                  <c:v>0.81255000000000011</c:v>
                </c:pt>
                <c:pt idx="914">
                  <c:v>0.81360000000000032</c:v>
                </c:pt>
                <c:pt idx="915">
                  <c:v>0.81465000000000021</c:v>
                </c:pt>
                <c:pt idx="916">
                  <c:v>0.81565000000000021</c:v>
                </c:pt>
                <c:pt idx="917">
                  <c:v>0.81685000000000019</c:v>
                </c:pt>
                <c:pt idx="918">
                  <c:v>0.81790000000000018</c:v>
                </c:pt>
                <c:pt idx="919">
                  <c:v>0.81915000000000004</c:v>
                </c:pt>
                <c:pt idx="920">
                  <c:v>0.82040000000000002</c:v>
                </c:pt>
                <c:pt idx="921">
                  <c:v>0.82145000000000001</c:v>
                </c:pt>
                <c:pt idx="922">
                  <c:v>0.82240000000000002</c:v>
                </c:pt>
                <c:pt idx="923">
                  <c:v>0.8234999999999999</c:v>
                </c:pt>
                <c:pt idx="924">
                  <c:v>0.82460000000000022</c:v>
                </c:pt>
                <c:pt idx="925">
                  <c:v>0.82570000000000032</c:v>
                </c:pt>
                <c:pt idx="926">
                  <c:v>0.82675000000000032</c:v>
                </c:pt>
                <c:pt idx="927">
                  <c:v>0.82770000000000021</c:v>
                </c:pt>
                <c:pt idx="928">
                  <c:v>0.82865000000000022</c:v>
                </c:pt>
                <c:pt idx="929">
                  <c:v>0.82960000000000023</c:v>
                </c:pt>
                <c:pt idx="930">
                  <c:v>0.83060000000000023</c:v>
                </c:pt>
                <c:pt idx="931">
                  <c:v>0.83160000000000023</c:v>
                </c:pt>
                <c:pt idx="932">
                  <c:v>0.83275000000000021</c:v>
                </c:pt>
                <c:pt idx="933">
                  <c:v>0.8338500000000002</c:v>
                </c:pt>
                <c:pt idx="934">
                  <c:v>0.8349500000000003</c:v>
                </c:pt>
                <c:pt idx="935">
                  <c:v>0.83610000000000029</c:v>
                </c:pt>
                <c:pt idx="936">
                  <c:v>0.83715000000000028</c:v>
                </c:pt>
                <c:pt idx="937">
                  <c:v>0.83824999999999994</c:v>
                </c:pt>
                <c:pt idx="938">
                  <c:v>0.83939999999999992</c:v>
                </c:pt>
                <c:pt idx="939">
                  <c:v>0.84040000000000004</c:v>
                </c:pt>
                <c:pt idx="940">
                  <c:v>0.84125000000000005</c:v>
                </c:pt>
                <c:pt idx="941">
                  <c:v>0.84205000000000019</c:v>
                </c:pt>
                <c:pt idx="942">
                  <c:v>0.84300000000000019</c:v>
                </c:pt>
                <c:pt idx="943">
                  <c:v>0.84440000000000004</c:v>
                </c:pt>
                <c:pt idx="944">
                  <c:v>0.84545000000000003</c:v>
                </c:pt>
                <c:pt idx="945">
                  <c:v>0.84644999999999992</c:v>
                </c:pt>
                <c:pt idx="946">
                  <c:v>0.84755000000000003</c:v>
                </c:pt>
                <c:pt idx="947">
                  <c:v>0.84834999999999994</c:v>
                </c:pt>
                <c:pt idx="948">
                  <c:v>0.84950000000000003</c:v>
                </c:pt>
                <c:pt idx="949">
                  <c:v>0.85045000000000004</c:v>
                </c:pt>
                <c:pt idx="950">
                  <c:v>0.85139999999999993</c:v>
                </c:pt>
                <c:pt idx="951">
                  <c:v>0.85224999999999995</c:v>
                </c:pt>
                <c:pt idx="952">
                  <c:v>0.8530500000000002</c:v>
                </c:pt>
                <c:pt idx="953">
                  <c:v>0.85415000000000019</c:v>
                </c:pt>
                <c:pt idx="954">
                  <c:v>0.85524999999999995</c:v>
                </c:pt>
                <c:pt idx="955">
                  <c:v>0.85640000000000005</c:v>
                </c:pt>
                <c:pt idx="956">
                  <c:v>0.85755000000000003</c:v>
                </c:pt>
                <c:pt idx="957">
                  <c:v>0.85840000000000005</c:v>
                </c:pt>
                <c:pt idx="958">
                  <c:v>0.85975000000000024</c:v>
                </c:pt>
                <c:pt idx="959">
                  <c:v>0.86095000000000033</c:v>
                </c:pt>
                <c:pt idx="960">
                  <c:v>0.86215000000000019</c:v>
                </c:pt>
                <c:pt idx="961">
                  <c:v>0.8631000000000002</c:v>
                </c:pt>
                <c:pt idx="962">
                  <c:v>0.86400000000000021</c:v>
                </c:pt>
                <c:pt idx="963">
                  <c:v>0.86495000000000022</c:v>
                </c:pt>
                <c:pt idx="964">
                  <c:v>0.86590000000000023</c:v>
                </c:pt>
                <c:pt idx="965">
                  <c:v>0.8671000000000002</c:v>
                </c:pt>
                <c:pt idx="966">
                  <c:v>0.86825000000000019</c:v>
                </c:pt>
                <c:pt idx="967">
                  <c:v>0.86920000000000019</c:v>
                </c:pt>
                <c:pt idx="968">
                  <c:v>0.8702000000000002</c:v>
                </c:pt>
                <c:pt idx="969">
                  <c:v>0.8712000000000002</c:v>
                </c:pt>
                <c:pt idx="970">
                  <c:v>0.87225000000000019</c:v>
                </c:pt>
                <c:pt idx="971">
                  <c:v>0.87330000000000019</c:v>
                </c:pt>
                <c:pt idx="972">
                  <c:v>0.87440000000000029</c:v>
                </c:pt>
                <c:pt idx="973">
                  <c:v>0.87565000000000026</c:v>
                </c:pt>
                <c:pt idx="974">
                  <c:v>0.87705000000000022</c:v>
                </c:pt>
                <c:pt idx="975">
                  <c:v>0.87830000000000019</c:v>
                </c:pt>
                <c:pt idx="976">
                  <c:v>0.8792500000000002</c:v>
                </c:pt>
                <c:pt idx="977">
                  <c:v>0.8801500000000001</c:v>
                </c:pt>
                <c:pt idx="978">
                  <c:v>0.8812500000000002</c:v>
                </c:pt>
                <c:pt idx="979">
                  <c:v>0.88235000000000008</c:v>
                </c:pt>
                <c:pt idx="980">
                  <c:v>0.8831500000000001</c:v>
                </c:pt>
                <c:pt idx="981">
                  <c:v>0.88405000000000011</c:v>
                </c:pt>
                <c:pt idx="982">
                  <c:v>0.88505000000000011</c:v>
                </c:pt>
                <c:pt idx="983">
                  <c:v>0.88605000000000012</c:v>
                </c:pt>
                <c:pt idx="984">
                  <c:v>0.88725000000000009</c:v>
                </c:pt>
                <c:pt idx="985">
                  <c:v>0.8882500000000001</c:v>
                </c:pt>
                <c:pt idx="986">
                  <c:v>0.88935000000000008</c:v>
                </c:pt>
                <c:pt idx="987">
                  <c:v>0.89035000000000009</c:v>
                </c:pt>
                <c:pt idx="988">
                  <c:v>0.89115000000000011</c:v>
                </c:pt>
                <c:pt idx="989">
                  <c:v>0.8922500000000001</c:v>
                </c:pt>
                <c:pt idx="990">
                  <c:v>0.89330000000000009</c:v>
                </c:pt>
                <c:pt idx="991">
                  <c:v>0.89440000000000008</c:v>
                </c:pt>
                <c:pt idx="992">
                  <c:v>0.89550000000000007</c:v>
                </c:pt>
                <c:pt idx="993">
                  <c:v>0.8966000000000004</c:v>
                </c:pt>
                <c:pt idx="994">
                  <c:v>0.89780000000000004</c:v>
                </c:pt>
                <c:pt idx="995">
                  <c:v>0.89890000000000014</c:v>
                </c:pt>
                <c:pt idx="996">
                  <c:v>0.89985000000000015</c:v>
                </c:pt>
                <c:pt idx="997">
                  <c:v>0.90094999999999992</c:v>
                </c:pt>
                <c:pt idx="998">
                  <c:v>0.90195000000000003</c:v>
                </c:pt>
                <c:pt idx="999">
                  <c:v>0.90295000000000003</c:v>
                </c:pt>
                <c:pt idx="1000">
                  <c:v>0.90385000000000004</c:v>
                </c:pt>
                <c:pt idx="1001">
                  <c:v>0.90500000000000003</c:v>
                </c:pt>
                <c:pt idx="1002">
                  <c:v>0.90634999999999999</c:v>
                </c:pt>
                <c:pt idx="1003">
                  <c:v>0.90769999999999995</c:v>
                </c:pt>
                <c:pt idx="1004">
                  <c:v>0.90884999999999994</c:v>
                </c:pt>
                <c:pt idx="1005">
                  <c:v>0.90995000000000004</c:v>
                </c:pt>
                <c:pt idx="1006">
                  <c:v>0.9111499999999999</c:v>
                </c:pt>
                <c:pt idx="1007">
                  <c:v>0.9123</c:v>
                </c:pt>
                <c:pt idx="1008">
                  <c:v>0.9133</c:v>
                </c:pt>
                <c:pt idx="1009">
                  <c:v>0.9143</c:v>
                </c:pt>
                <c:pt idx="1010">
                  <c:v>0.91520000000000001</c:v>
                </c:pt>
                <c:pt idx="1011">
                  <c:v>0.91620000000000001</c:v>
                </c:pt>
                <c:pt idx="1012">
                  <c:v>0.91739999999999999</c:v>
                </c:pt>
                <c:pt idx="1013">
                  <c:v>0.91835</c:v>
                </c:pt>
                <c:pt idx="1014">
                  <c:v>0.91944999999999999</c:v>
                </c:pt>
                <c:pt idx="1015">
                  <c:v>0.92025000000000001</c:v>
                </c:pt>
                <c:pt idx="1016">
                  <c:v>0.92135</c:v>
                </c:pt>
                <c:pt idx="1017">
                  <c:v>0.92249999999999999</c:v>
                </c:pt>
                <c:pt idx="1018">
                  <c:v>0.92335</c:v>
                </c:pt>
                <c:pt idx="1019">
                  <c:v>0.92430000000000001</c:v>
                </c:pt>
                <c:pt idx="1020">
                  <c:v>0.92525000000000002</c:v>
                </c:pt>
                <c:pt idx="1021">
                  <c:v>0.92649999999999999</c:v>
                </c:pt>
                <c:pt idx="1022">
                  <c:v>0.9276500000000002</c:v>
                </c:pt>
                <c:pt idx="1023">
                  <c:v>0.92875000000000019</c:v>
                </c:pt>
                <c:pt idx="1024">
                  <c:v>0.9297500000000003</c:v>
                </c:pt>
                <c:pt idx="1025">
                  <c:v>0.93094999999999994</c:v>
                </c:pt>
                <c:pt idx="1026">
                  <c:v>0.93215000000000003</c:v>
                </c:pt>
                <c:pt idx="1027">
                  <c:v>0.93304999999999993</c:v>
                </c:pt>
                <c:pt idx="1028">
                  <c:v>0.93415000000000004</c:v>
                </c:pt>
                <c:pt idx="1029">
                  <c:v>0.93524999999999991</c:v>
                </c:pt>
                <c:pt idx="1030">
                  <c:v>0.93625000000000003</c:v>
                </c:pt>
                <c:pt idx="1031">
                  <c:v>0.93730000000000002</c:v>
                </c:pt>
                <c:pt idx="1032">
                  <c:v>0.93855</c:v>
                </c:pt>
                <c:pt idx="1033">
                  <c:v>0.93980000000000019</c:v>
                </c:pt>
                <c:pt idx="1034">
                  <c:v>0.94085000000000019</c:v>
                </c:pt>
                <c:pt idx="1035">
                  <c:v>0.9417000000000002</c:v>
                </c:pt>
                <c:pt idx="1036">
                  <c:v>0.94270000000000032</c:v>
                </c:pt>
                <c:pt idx="1037">
                  <c:v>0.94375000000000031</c:v>
                </c:pt>
                <c:pt idx="1038">
                  <c:v>0.9447500000000002</c:v>
                </c:pt>
                <c:pt idx="1039">
                  <c:v>0.94570000000000021</c:v>
                </c:pt>
                <c:pt idx="1040">
                  <c:v>0.94685000000000019</c:v>
                </c:pt>
                <c:pt idx="1041">
                  <c:v>0.94790000000000019</c:v>
                </c:pt>
                <c:pt idx="1042">
                  <c:v>0.94900000000000029</c:v>
                </c:pt>
                <c:pt idx="1043">
                  <c:v>0.95015000000000005</c:v>
                </c:pt>
                <c:pt idx="1044">
                  <c:v>0.95120000000000005</c:v>
                </c:pt>
                <c:pt idx="1045">
                  <c:v>0.95219999999999994</c:v>
                </c:pt>
                <c:pt idx="1046">
                  <c:v>0.95325000000000004</c:v>
                </c:pt>
                <c:pt idx="1047">
                  <c:v>0.95415000000000005</c:v>
                </c:pt>
                <c:pt idx="1048">
                  <c:v>0.95514999999999994</c:v>
                </c:pt>
                <c:pt idx="1049">
                  <c:v>0.95590000000000019</c:v>
                </c:pt>
                <c:pt idx="1050">
                  <c:v>0.95714999999999995</c:v>
                </c:pt>
                <c:pt idx="1051">
                  <c:v>0.95849999999999991</c:v>
                </c:pt>
                <c:pt idx="1052">
                  <c:v>0.95960000000000023</c:v>
                </c:pt>
                <c:pt idx="1053">
                  <c:v>0.96039999999999992</c:v>
                </c:pt>
                <c:pt idx="1054">
                  <c:v>0.96165000000000023</c:v>
                </c:pt>
                <c:pt idx="1055">
                  <c:v>0.96270000000000022</c:v>
                </c:pt>
                <c:pt idx="1056">
                  <c:v>0.96370000000000022</c:v>
                </c:pt>
                <c:pt idx="1057">
                  <c:v>0.96475000000000022</c:v>
                </c:pt>
                <c:pt idx="1058">
                  <c:v>0.96585000000000021</c:v>
                </c:pt>
                <c:pt idx="1059">
                  <c:v>0.96670000000000023</c:v>
                </c:pt>
                <c:pt idx="1060">
                  <c:v>0.96750000000000003</c:v>
                </c:pt>
                <c:pt idx="1061">
                  <c:v>0.96850000000000003</c:v>
                </c:pt>
                <c:pt idx="1062">
                  <c:v>0.96965000000000023</c:v>
                </c:pt>
                <c:pt idx="1063">
                  <c:v>0.97080000000000011</c:v>
                </c:pt>
                <c:pt idx="1064">
                  <c:v>0.97210000000000008</c:v>
                </c:pt>
                <c:pt idx="1065">
                  <c:v>0.97295000000000009</c:v>
                </c:pt>
                <c:pt idx="1066">
                  <c:v>0.97419999999999984</c:v>
                </c:pt>
                <c:pt idx="1067">
                  <c:v>0.97534999999999983</c:v>
                </c:pt>
                <c:pt idx="1068">
                  <c:v>0.97644999999999993</c:v>
                </c:pt>
                <c:pt idx="1069">
                  <c:v>0.97724999999999984</c:v>
                </c:pt>
                <c:pt idx="1070">
                  <c:v>0.97805000000000009</c:v>
                </c:pt>
                <c:pt idx="1071">
                  <c:v>0.97920000000000007</c:v>
                </c:pt>
                <c:pt idx="1072">
                  <c:v>0.98004999999999998</c:v>
                </c:pt>
                <c:pt idx="1073">
                  <c:v>0.98089999999999999</c:v>
                </c:pt>
                <c:pt idx="1074">
                  <c:v>0.9819</c:v>
                </c:pt>
                <c:pt idx="1075">
                  <c:v>0.98304999999999998</c:v>
                </c:pt>
                <c:pt idx="1076">
                  <c:v>0.98414999999999997</c:v>
                </c:pt>
                <c:pt idx="1077">
                  <c:v>0.98499999999999999</c:v>
                </c:pt>
                <c:pt idx="1078">
                  <c:v>0.98604999999999998</c:v>
                </c:pt>
                <c:pt idx="1079">
                  <c:v>0.98714999999999997</c:v>
                </c:pt>
                <c:pt idx="1080">
                  <c:v>0.98815000000000008</c:v>
                </c:pt>
                <c:pt idx="1081">
                  <c:v>0.98904999999999998</c:v>
                </c:pt>
                <c:pt idx="1082">
                  <c:v>0.99049999999999971</c:v>
                </c:pt>
                <c:pt idx="1083">
                  <c:v>0.99180000000000001</c:v>
                </c:pt>
                <c:pt idx="1084">
                  <c:v>0.9929</c:v>
                </c:pt>
                <c:pt idx="1085">
                  <c:v>0.99414999999999998</c:v>
                </c:pt>
                <c:pt idx="1086">
                  <c:v>0.99540000000000006</c:v>
                </c:pt>
                <c:pt idx="1087">
                  <c:v>0.99629999999999996</c:v>
                </c:pt>
                <c:pt idx="1088">
                  <c:v>0.99740000000000006</c:v>
                </c:pt>
                <c:pt idx="1089">
                  <c:v>0.99864999999999993</c:v>
                </c:pt>
                <c:pt idx="1090">
                  <c:v>0.99984999999999991</c:v>
                </c:pt>
                <c:pt idx="1091">
                  <c:v>1.0007999999999995</c:v>
                </c:pt>
                <c:pt idx="1092">
                  <c:v>1.002</c:v>
                </c:pt>
                <c:pt idx="1093">
                  <c:v>1.00325</c:v>
                </c:pt>
                <c:pt idx="1094">
                  <c:v>1.0045500000000001</c:v>
                </c:pt>
                <c:pt idx="1095">
                  <c:v>1.0058999999999996</c:v>
                </c:pt>
                <c:pt idx="1096">
                  <c:v>1.0069999999999997</c:v>
                </c:pt>
                <c:pt idx="1097">
                  <c:v>1.0081500000000001</c:v>
                </c:pt>
                <c:pt idx="1098">
                  <c:v>1.00915</c:v>
                </c:pt>
                <c:pt idx="1099">
                  <c:v>1.0100500000000001</c:v>
                </c:pt>
                <c:pt idx="1100">
                  <c:v>1.01095</c:v>
                </c:pt>
                <c:pt idx="1101">
                  <c:v>1.0123</c:v>
                </c:pt>
                <c:pt idx="1102">
                  <c:v>1.0136999999999996</c:v>
                </c:pt>
                <c:pt idx="1103">
                  <c:v>1.01525</c:v>
                </c:pt>
                <c:pt idx="1104">
                  <c:v>1.0167000000000002</c:v>
                </c:pt>
                <c:pt idx="1105">
                  <c:v>1.0180500000000001</c:v>
                </c:pt>
                <c:pt idx="1106">
                  <c:v>1.01925</c:v>
                </c:pt>
                <c:pt idx="1107">
                  <c:v>1.0202</c:v>
                </c:pt>
                <c:pt idx="1108">
                  <c:v>1.0210999999999997</c:v>
                </c:pt>
                <c:pt idx="1109">
                  <c:v>1.0221</c:v>
                </c:pt>
                <c:pt idx="1110">
                  <c:v>1.02355</c:v>
                </c:pt>
                <c:pt idx="1111">
                  <c:v>1.02475</c:v>
                </c:pt>
                <c:pt idx="1112">
                  <c:v>1.026</c:v>
                </c:pt>
                <c:pt idx="1113">
                  <c:v>1.0271999999999997</c:v>
                </c:pt>
                <c:pt idx="1114">
                  <c:v>1.0281500000000001</c:v>
                </c:pt>
                <c:pt idx="1115">
                  <c:v>1.0289999999999995</c:v>
                </c:pt>
                <c:pt idx="1116">
                  <c:v>1.0298999999999996</c:v>
                </c:pt>
                <c:pt idx="1117">
                  <c:v>1.03105</c:v>
                </c:pt>
                <c:pt idx="1118">
                  <c:v>1.0323500000000001</c:v>
                </c:pt>
                <c:pt idx="1119">
                  <c:v>1.03345</c:v>
                </c:pt>
                <c:pt idx="1120">
                  <c:v>1.0346</c:v>
                </c:pt>
                <c:pt idx="1121">
                  <c:v>1.0358499999999995</c:v>
                </c:pt>
                <c:pt idx="1122">
                  <c:v>1.0369000000000002</c:v>
                </c:pt>
                <c:pt idx="1123">
                  <c:v>1.0378499999999995</c:v>
                </c:pt>
                <c:pt idx="1124">
                  <c:v>1.0389999999999997</c:v>
                </c:pt>
                <c:pt idx="1125">
                  <c:v>1.0404499999999999</c:v>
                </c:pt>
                <c:pt idx="1126">
                  <c:v>1.0415999999999994</c:v>
                </c:pt>
                <c:pt idx="1127">
                  <c:v>1.0427999999999995</c:v>
                </c:pt>
                <c:pt idx="1128">
                  <c:v>1.0438499999999995</c:v>
                </c:pt>
                <c:pt idx="1129">
                  <c:v>1.0447500000000001</c:v>
                </c:pt>
                <c:pt idx="1130">
                  <c:v>1.0456999999999996</c:v>
                </c:pt>
                <c:pt idx="1131">
                  <c:v>1.0468500000000001</c:v>
                </c:pt>
                <c:pt idx="1132">
                  <c:v>1.0482</c:v>
                </c:pt>
                <c:pt idx="1133">
                  <c:v>1.0495999999999994</c:v>
                </c:pt>
                <c:pt idx="1134">
                  <c:v>1.0513999999999997</c:v>
                </c:pt>
                <c:pt idx="1135">
                  <c:v>1.05325</c:v>
                </c:pt>
                <c:pt idx="1136">
                  <c:v>1.0548</c:v>
                </c:pt>
                <c:pt idx="1137">
                  <c:v>1.0565</c:v>
                </c:pt>
                <c:pt idx="1138">
                  <c:v>1.0583499999999999</c:v>
                </c:pt>
                <c:pt idx="1139">
                  <c:v>1.0600499999999999</c:v>
                </c:pt>
                <c:pt idx="1140">
                  <c:v>1.0614999999999997</c:v>
                </c:pt>
                <c:pt idx="1141">
                  <c:v>1.0630999999999995</c:v>
                </c:pt>
                <c:pt idx="1142">
                  <c:v>1.0645500000000001</c:v>
                </c:pt>
                <c:pt idx="1143">
                  <c:v>1.06585</c:v>
                </c:pt>
                <c:pt idx="1144">
                  <c:v>1.0670999999999995</c:v>
                </c:pt>
                <c:pt idx="1145">
                  <c:v>1.0684</c:v>
                </c:pt>
                <c:pt idx="1146">
                  <c:v>1.0696999999999997</c:v>
                </c:pt>
                <c:pt idx="1147">
                  <c:v>1.071</c:v>
                </c:pt>
                <c:pt idx="1148">
                  <c:v>1.0722999999999998</c:v>
                </c:pt>
                <c:pt idx="1149">
                  <c:v>1.0736999999999997</c:v>
                </c:pt>
                <c:pt idx="1150">
                  <c:v>1.075</c:v>
                </c:pt>
                <c:pt idx="1151">
                  <c:v>1.0762999999999998</c:v>
                </c:pt>
                <c:pt idx="1152">
                  <c:v>1.07765</c:v>
                </c:pt>
                <c:pt idx="1153">
                  <c:v>1.0789</c:v>
                </c:pt>
                <c:pt idx="1154">
                  <c:v>1.0801499999999999</c:v>
                </c:pt>
                <c:pt idx="1155">
                  <c:v>1.08155</c:v>
                </c:pt>
                <c:pt idx="1156">
                  <c:v>1.0830500000000001</c:v>
                </c:pt>
                <c:pt idx="1157">
                  <c:v>1.0842000000000001</c:v>
                </c:pt>
                <c:pt idx="1158">
                  <c:v>1.08565</c:v>
                </c:pt>
                <c:pt idx="1159">
                  <c:v>1.08745</c:v>
                </c:pt>
                <c:pt idx="1160">
                  <c:v>1.0893999999999995</c:v>
                </c:pt>
                <c:pt idx="1161">
                  <c:v>1.0912500000000001</c:v>
                </c:pt>
                <c:pt idx="1162">
                  <c:v>1.09335</c:v>
                </c:pt>
                <c:pt idx="1163">
                  <c:v>1.0950500000000001</c:v>
                </c:pt>
                <c:pt idx="1164">
                  <c:v>1.0967500000000001</c:v>
                </c:pt>
                <c:pt idx="1165">
                  <c:v>1.0984499999999999</c:v>
                </c:pt>
                <c:pt idx="1166">
                  <c:v>1.1000500000000004</c:v>
                </c:pt>
                <c:pt idx="1167">
                  <c:v>1.1013999999999995</c:v>
                </c:pt>
                <c:pt idx="1168">
                  <c:v>1.1032</c:v>
                </c:pt>
                <c:pt idx="1169">
                  <c:v>1.105</c:v>
                </c:pt>
                <c:pt idx="1170">
                  <c:v>1.1065999999999998</c:v>
                </c:pt>
              </c:numCache>
            </c:numRef>
          </c:xVal>
          <c:yVal>
            <c:numRef>
              <c:f>'Data Summary'!$AF$6:$AF$5002</c:f>
              <c:numCache>
                <c:formatCode>#,##0</c:formatCode>
                <c:ptCount val="4997"/>
                <c:pt idx="0">
                  <c:v>1.0232999999999997</c:v>
                </c:pt>
                <c:pt idx="1">
                  <c:v>1.4115999999999993</c:v>
                </c:pt>
                <c:pt idx="2">
                  <c:v>1.8152999999999995</c:v>
                </c:pt>
                <c:pt idx="3">
                  <c:v>2.7019000000000002</c:v>
                </c:pt>
                <c:pt idx="4">
                  <c:v>3.0851999999999999</c:v>
                </c:pt>
                <c:pt idx="5">
                  <c:v>4.0430999999999999</c:v>
                </c:pt>
                <c:pt idx="6">
                  <c:v>4.7270999999999983</c:v>
                </c:pt>
                <c:pt idx="7">
                  <c:v>5.6830999999999996</c:v>
                </c:pt>
                <c:pt idx="8">
                  <c:v>7.6753</c:v>
                </c:pt>
                <c:pt idx="9">
                  <c:v>10.312600000000003</c:v>
                </c:pt>
                <c:pt idx="10">
                  <c:v>14.2121</c:v>
                </c:pt>
                <c:pt idx="11">
                  <c:v>17.801600000000001</c:v>
                </c:pt>
                <c:pt idx="12">
                  <c:v>21.732199999999988</c:v>
                </c:pt>
                <c:pt idx="13">
                  <c:v>25.631799999999991</c:v>
                </c:pt>
                <c:pt idx="14">
                  <c:v>30.211500000000001</c:v>
                </c:pt>
                <c:pt idx="15">
                  <c:v>34.684400000000004</c:v>
                </c:pt>
                <c:pt idx="16">
                  <c:v>39.751600000000003</c:v>
                </c:pt>
                <c:pt idx="17">
                  <c:v>44.660100000000014</c:v>
                </c:pt>
                <c:pt idx="18">
                  <c:v>49.633300000000013</c:v>
                </c:pt>
                <c:pt idx="19">
                  <c:v>54.667900000000003</c:v>
                </c:pt>
                <c:pt idx="20">
                  <c:v>59.953200000000002</c:v>
                </c:pt>
                <c:pt idx="21">
                  <c:v>66.090700000000012</c:v>
                </c:pt>
                <c:pt idx="22">
                  <c:v>72.356999999999999</c:v>
                </c:pt>
                <c:pt idx="23">
                  <c:v>78.844600000000028</c:v>
                </c:pt>
                <c:pt idx="24">
                  <c:v>84.613399999999999</c:v>
                </c:pt>
                <c:pt idx="25">
                  <c:v>90.317600000000027</c:v>
                </c:pt>
                <c:pt idx="26">
                  <c:v>96.994500000000031</c:v>
                </c:pt>
                <c:pt idx="27">
                  <c:v>103.0065</c:v>
                </c:pt>
                <c:pt idx="28">
                  <c:v>107.62339999999998</c:v>
                </c:pt>
                <c:pt idx="29">
                  <c:v>111.97320000000002</c:v>
                </c:pt>
                <c:pt idx="30">
                  <c:v>117.57680000000001</c:v>
                </c:pt>
                <c:pt idx="31">
                  <c:v>123.5951</c:v>
                </c:pt>
                <c:pt idx="32">
                  <c:v>128.65780000000001</c:v>
                </c:pt>
                <c:pt idx="33">
                  <c:v>130.4836</c:v>
                </c:pt>
                <c:pt idx="34">
                  <c:v>133.71029999999999</c:v>
                </c:pt>
                <c:pt idx="35">
                  <c:v>139.54859999999999</c:v>
                </c:pt>
                <c:pt idx="36">
                  <c:v>144.98990000000001</c:v>
                </c:pt>
                <c:pt idx="37">
                  <c:v>147.4751</c:v>
                </c:pt>
                <c:pt idx="38">
                  <c:v>147.583</c:v>
                </c:pt>
                <c:pt idx="39">
                  <c:v>149.40430000000001</c:v>
                </c:pt>
                <c:pt idx="40">
                  <c:v>153.54830000000001</c:v>
                </c:pt>
                <c:pt idx="41">
                  <c:v>158.46840000000006</c:v>
                </c:pt>
                <c:pt idx="42">
                  <c:v>163.81050000000002</c:v>
                </c:pt>
                <c:pt idx="43">
                  <c:v>167.92040000000006</c:v>
                </c:pt>
                <c:pt idx="44">
                  <c:v>172.89720000000005</c:v>
                </c:pt>
                <c:pt idx="45">
                  <c:v>177.69450000000001</c:v>
                </c:pt>
                <c:pt idx="46">
                  <c:v>182.54479999999998</c:v>
                </c:pt>
                <c:pt idx="47">
                  <c:v>188.3108</c:v>
                </c:pt>
                <c:pt idx="48">
                  <c:v>194.06479999999999</c:v>
                </c:pt>
                <c:pt idx="49">
                  <c:v>199.9787</c:v>
                </c:pt>
                <c:pt idx="50">
                  <c:v>205.5625</c:v>
                </c:pt>
                <c:pt idx="51">
                  <c:v>210.24159999999998</c:v>
                </c:pt>
                <c:pt idx="52">
                  <c:v>215.3158</c:v>
                </c:pt>
                <c:pt idx="53">
                  <c:v>219.99190000000004</c:v>
                </c:pt>
                <c:pt idx="54">
                  <c:v>224.1771</c:v>
                </c:pt>
                <c:pt idx="55">
                  <c:v>227.6293</c:v>
                </c:pt>
                <c:pt idx="56">
                  <c:v>230.41250000000002</c:v>
                </c:pt>
                <c:pt idx="57">
                  <c:v>232.85850000000008</c:v>
                </c:pt>
                <c:pt idx="58">
                  <c:v>235.06270000000001</c:v>
                </c:pt>
                <c:pt idx="59">
                  <c:v>238.11049999999997</c:v>
                </c:pt>
                <c:pt idx="60">
                  <c:v>241.30720000000005</c:v>
                </c:pt>
                <c:pt idx="61">
                  <c:v>245.08070000000001</c:v>
                </c:pt>
                <c:pt idx="62">
                  <c:v>247.3777</c:v>
                </c:pt>
                <c:pt idx="63">
                  <c:v>249.65100000000001</c:v>
                </c:pt>
                <c:pt idx="64">
                  <c:v>252.08180000000004</c:v>
                </c:pt>
                <c:pt idx="65">
                  <c:v>254.37730000000005</c:v>
                </c:pt>
                <c:pt idx="66">
                  <c:v>256.04820000000001</c:v>
                </c:pt>
                <c:pt idx="67">
                  <c:v>257.3352999999999</c:v>
                </c:pt>
                <c:pt idx="68">
                  <c:v>259.26249999999999</c:v>
                </c:pt>
                <c:pt idx="69">
                  <c:v>259.96230000000003</c:v>
                </c:pt>
                <c:pt idx="70">
                  <c:v>259.91819999999984</c:v>
                </c:pt>
                <c:pt idx="71">
                  <c:v>260.74860000000001</c:v>
                </c:pt>
                <c:pt idx="72">
                  <c:v>261.12439999999987</c:v>
                </c:pt>
                <c:pt idx="73">
                  <c:v>264.5302999999999</c:v>
                </c:pt>
                <c:pt idx="74">
                  <c:v>271.69260000000008</c:v>
                </c:pt>
                <c:pt idx="75">
                  <c:v>278.42859999999985</c:v>
                </c:pt>
                <c:pt idx="76">
                  <c:v>283.81450000000001</c:v>
                </c:pt>
                <c:pt idx="77">
                  <c:v>290.2525</c:v>
                </c:pt>
                <c:pt idx="78">
                  <c:v>296.88010000000003</c:v>
                </c:pt>
                <c:pt idx="79">
                  <c:v>303.00869999999986</c:v>
                </c:pt>
                <c:pt idx="80">
                  <c:v>309.0662999999999</c:v>
                </c:pt>
                <c:pt idx="81">
                  <c:v>315.61770000000001</c:v>
                </c:pt>
                <c:pt idx="82">
                  <c:v>322.00080000000008</c:v>
                </c:pt>
                <c:pt idx="83">
                  <c:v>327.97219999999987</c:v>
                </c:pt>
                <c:pt idx="84">
                  <c:v>333.70119999999974</c:v>
                </c:pt>
                <c:pt idx="85">
                  <c:v>339.68279999999999</c:v>
                </c:pt>
                <c:pt idx="86">
                  <c:v>345.89729999999986</c:v>
                </c:pt>
                <c:pt idx="87">
                  <c:v>352.2346</c:v>
                </c:pt>
                <c:pt idx="88">
                  <c:v>358.0908</c:v>
                </c:pt>
                <c:pt idx="89">
                  <c:v>364.07169999999991</c:v>
                </c:pt>
                <c:pt idx="90">
                  <c:v>370.36509999999993</c:v>
                </c:pt>
                <c:pt idx="91">
                  <c:v>376.34070000000008</c:v>
                </c:pt>
                <c:pt idx="92">
                  <c:v>382.25369999999987</c:v>
                </c:pt>
                <c:pt idx="93">
                  <c:v>388.33980000000008</c:v>
                </c:pt>
                <c:pt idx="94">
                  <c:v>394.45069999999993</c:v>
                </c:pt>
                <c:pt idx="95">
                  <c:v>400.86399999999986</c:v>
                </c:pt>
                <c:pt idx="96">
                  <c:v>407.00209999999993</c:v>
                </c:pt>
                <c:pt idx="97">
                  <c:v>412.9849999999999</c:v>
                </c:pt>
                <c:pt idx="98">
                  <c:v>418.86169999999993</c:v>
                </c:pt>
                <c:pt idx="99">
                  <c:v>425.24450000000002</c:v>
                </c:pt>
                <c:pt idx="100">
                  <c:v>430.80070000000001</c:v>
                </c:pt>
                <c:pt idx="101">
                  <c:v>436.43899999999985</c:v>
                </c:pt>
                <c:pt idx="102">
                  <c:v>441.62609999999989</c:v>
                </c:pt>
                <c:pt idx="103">
                  <c:v>447.16469999999998</c:v>
                </c:pt>
                <c:pt idx="104">
                  <c:v>452.27329999999989</c:v>
                </c:pt>
                <c:pt idx="105">
                  <c:v>457.2697</c:v>
                </c:pt>
                <c:pt idx="106">
                  <c:v>461.85160000000002</c:v>
                </c:pt>
                <c:pt idx="107">
                  <c:v>466.46199999999988</c:v>
                </c:pt>
                <c:pt idx="108">
                  <c:v>470.9452</c:v>
                </c:pt>
                <c:pt idx="109">
                  <c:v>475.5936999999999</c:v>
                </c:pt>
                <c:pt idx="110">
                  <c:v>480.0052</c:v>
                </c:pt>
                <c:pt idx="111">
                  <c:v>483.96679999999975</c:v>
                </c:pt>
                <c:pt idx="112">
                  <c:v>488.11009999999999</c:v>
                </c:pt>
                <c:pt idx="113">
                  <c:v>492.10780000000011</c:v>
                </c:pt>
                <c:pt idx="114">
                  <c:v>495.80509999999987</c:v>
                </c:pt>
                <c:pt idx="115">
                  <c:v>499.50990000000002</c:v>
                </c:pt>
                <c:pt idx="116">
                  <c:v>503.09049999999991</c:v>
                </c:pt>
                <c:pt idx="117">
                  <c:v>505.85610000000003</c:v>
                </c:pt>
                <c:pt idx="118">
                  <c:v>509.20609999999988</c:v>
                </c:pt>
                <c:pt idx="119">
                  <c:v>512.36269999999968</c:v>
                </c:pt>
                <c:pt idx="120">
                  <c:v>514.8611999999996</c:v>
                </c:pt>
                <c:pt idx="121">
                  <c:v>517.93330000000003</c:v>
                </c:pt>
                <c:pt idx="122">
                  <c:v>520.67790000000002</c:v>
                </c:pt>
                <c:pt idx="123">
                  <c:v>523.82499999999982</c:v>
                </c:pt>
                <c:pt idx="124">
                  <c:v>525.65129999999976</c:v>
                </c:pt>
                <c:pt idx="125">
                  <c:v>527.7491</c:v>
                </c:pt>
                <c:pt idx="126">
                  <c:v>530.12789999999973</c:v>
                </c:pt>
                <c:pt idx="127">
                  <c:v>532.39490000000001</c:v>
                </c:pt>
                <c:pt idx="128">
                  <c:v>534.27970000000039</c:v>
                </c:pt>
                <c:pt idx="129">
                  <c:v>535.80399999999997</c:v>
                </c:pt>
                <c:pt idx="130">
                  <c:v>537.5351999999998</c:v>
                </c:pt>
                <c:pt idx="131">
                  <c:v>538.07539999999995</c:v>
                </c:pt>
                <c:pt idx="132">
                  <c:v>540.09739999999999</c:v>
                </c:pt>
                <c:pt idx="133">
                  <c:v>541.27080000000024</c:v>
                </c:pt>
                <c:pt idx="134">
                  <c:v>542.6574999999998</c:v>
                </c:pt>
                <c:pt idx="135">
                  <c:v>543.1565999999998</c:v>
                </c:pt>
                <c:pt idx="136">
                  <c:v>544.92970000000003</c:v>
                </c:pt>
                <c:pt idx="137">
                  <c:v>544.53470000000004</c:v>
                </c:pt>
                <c:pt idx="138">
                  <c:v>546.24619999999982</c:v>
                </c:pt>
                <c:pt idx="139">
                  <c:v>545.68700000000001</c:v>
                </c:pt>
                <c:pt idx="140">
                  <c:v>546.10599999999999</c:v>
                </c:pt>
                <c:pt idx="141">
                  <c:v>546.37049999999999</c:v>
                </c:pt>
                <c:pt idx="142">
                  <c:v>547.80050000000006</c:v>
                </c:pt>
                <c:pt idx="143">
                  <c:v>555.50959999999998</c:v>
                </c:pt>
                <c:pt idx="144">
                  <c:v>563.35999999999979</c:v>
                </c:pt>
                <c:pt idx="145">
                  <c:v>571.03229999999962</c:v>
                </c:pt>
                <c:pt idx="146">
                  <c:v>578.08500000000004</c:v>
                </c:pt>
                <c:pt idx="147">
                  <c:v>584.601</c:v>
                </c:pt>
                <c:pt idx="148">
                  <c:v>590.78200000000004</c:v>
                </c:pt>
                <c:pt idx="149">
                  <c:v>597.33299999999974</c:v>
                </c:pt>
                <c:pt idx="150">
                  <c:v>603.46689999999978</c:v>
                </c:pt>
                <c:pt idx="151">
                  <c:v>609.40909999999997</c:v>
                </c:pt>
                <c:pt idx="152">
                  <c:v>615.41690000000006</c:v>
                </c:pt>
                <c:pt idx="153">
                  <c:v>621.19719999999973</c:v>
                </c:pt>
                <c:pt idx="154">
                  <c:v>626.81870000000004</c:v>
                </c:pt>
                <c:pt idx="155">
                  <c:v>632.29080000000022</c:v>
                </c:pt>
                <c:pt idx="156">
                  <c:v>637.70960000000002</c:v>
                </c:pt>
                <c:pt idx="157">
                  <c:v>642.89179999999999</c:v>
                </c:pt>
                <c:pt idx="158">
                  <c:v>648.02059999999972</c:v>
                </c:pt>
                <c:pt idx="159">
                  <c:v>653.22889999999995</c:v>
                </c:pt>
                <c:pt idx="160">
                  <c:v>658.14749999999981</c:v>
                </c:pt>
                <c:pt idx="161">
                  <c:v>662.66359999999997</c:v>
                </c:pt>
                <c:pt idx="162">
                  <c:v>667.02359999999999</c:v>
                </c:pt>
                <c:pt idx="163">
                  <c:v>671.44539999999972</c:v>
                </c:pt>
                <c:pt idx="164">
                  <c:v>675.92859999999996</c:v>
                </c:pt>
                <c:pt idx="165">
                  <c:v>680.20550000000003</c:v>
                </c:pt>
                <c:pt idx="166">
                  <c:v>684.11239999999998</c:v>
                </c:pt>
                <c:pt idx="167">
                  <c:v>688.15519999999981</c:v>
                </c:pt>
                <c:pt idx="168">
                  <c:v>692.04840000000002</c:v>
                </c:pt>
                <c:pt idx="169">
                  <c:v>695.70169999999996</c:v>
                </c:pt>
                <c:pt idx="170">
                  <c:v>699.3313999999998</c:v>
                </c:pt>
                <c:pt idx="171">
                  <c:v>702.95609999999976</c:v>
                </c:pt>
                <c:pt idx="172">
                  <c:v>706.28610000000003</c:v>
                </c:pt>
                <c:pt idx="173">
                  <c:v>709.81519999999978</c:v>
                </c:pt>
                <c:pt idx="174">
                  <c:v>713.03659999999979</c:v>
                </c:pt>
                <c:pt idx="175">
                  <c:v>716.39859999999999</c:v>
                </c:pt>
                <c:pt idx="176">
                  <c:v>719.60500000000002</c:v>
                </c:pt>
                <c:pt idx="177">
                  <c:v>722.89359999999999</c:v>
                </c:pt>
                <c:pt idx="178">
                  <c:v>725.85609999999974</c:v>
                </c:pt>
                <c:pt idx="179">
                  <c:v>728.67430000000024</c:v>
                </c:pt>
                <c:pt idx="180">
                  <c:v>731.41769999999963</c:v>
                </c:pt>
                <c:pt idx="181">
                  <c:v>733.81459999999981</c:v>
                </c:pt>
                <c:pt idx="182">
                  <c:v>736.75990000000002</c:v>
                </c:pt>
                <c:pt idx="183">
                  <c:v>739.34059999999977</c:v>
                </c:pt>
                <c:pt idx="184">
                  <c:v>741.70399999999995</c:v>
                </c:pt>
                <c:pt idx="185">
                  <c:v>744.32169999999962</c:v>
                </c:pt>
                <c:pt idx="186">
                  <c:v>746.55749999999978</c:v>
                </c:pt>
                <c:pt idx="187">
                  <c:v>748.78129999999999</c:v>
                </c:pt>
                <c:pt idx="188">
                  <c:v>750.95439999999996</c:v>
                </c:pt>
                <c:pt idx="189">
                  <c:v>752.98519999999996</c:v>
                </c:pt>
                <c:pt idx="190">
                  <c:v>755.07390000000021</c:v>
                </c:pt>
                <c:pt idx="191">
                  <c:v>756.94699999999978</c:v>
                </c:pt>
                <c:pt idx="192">
                  <c:v>758.86359999999979</c:v>
                </c:pt>
                <c:pt idx="193">
                  <c:v>760.54330000000004</c:v>
                </c:pt>
                <c:pt idx="194">
                  <c:v>762.26009999999997</c:v>
                </c:pt>
                <c:pt idx="195">
                  <c:v>763.94149999999979</c:v>
                </c:pt>
                <c:pt idx="196">
                  <c:v>765.36469999999974</c:v>
                </c:pt>
                <c:pt idx="197">
                  <c:v>767.24990000000003</c:v>
                </c:pt>
                <c:pt idx="198">
                  <c:v>768.60299999999972</c:v>
                </c:pt>
                <c:pt idx="199">
                  <c:v>769.96309999999983</c:v>
                </c:pt>
                <c:pt idx="200">
                  <c:v>771.49649999999997</c:v>
                </c:pt>
                <c:pt idx="201">
                  <c:v>772.78390000000024</c:v>
                </c:pt>
                <c:pt idx="202">
                  <c:v>774.22289999999998</c:v>
                </c:pt>
                <c:pt idx="203">
                  <c:v>775.13249999999982</c:v>
                </c:pt>
                <c:pt idx="204">
                  <c:v>776.11209999999983</c:v>
                </c:pt>
                <c:pt idx="205">
                  <c:v>777.40470000000005</c:v>
                </c:pt>
                <c:pt idx="206">
                  <c:v>777.97280000000001</c:v>
                </c:pt>
                <c:pt idx="207">
                  <c:v>779.42709999999977</c:v>
                </c:pt>
                <c:pt idx="208">
                  <c:v>780.13459999999998</c:v>
                </c:pt>
                <c:pt idx="209">
                  <c:v>780.88630000000001</c:v>
                </c:pt>
                <c:pt idx="210">
                  <c:v>781.25599999999997</c:v>
                </c:pt>
                <c:pt idx="211">
                  <c:v>782.12519999999972</c:v>
                </c:pt>
                <c:pt idx="212">
                  <c:v>782.44109999999978</c:v>
                </c:pt>
                <c:pt idx="213">
                  <c:v>782.92840000000001</c:v>
                </c:pt>
                <c:pt idx="214">
                  <c:v>783.64170000000001</c:v>
                </c:pt>
                <c:pt idx="215">
                  <c:v>783.74619999999982</c:v>
                </c:pt>
                <c:pt idx="216">
                  <c:v>790.99789999999996</c:v>
                </c:pt>
                <c:pt idx="217">
                  <c:v>797.83969999999977</c:v>
                </c:pt>
                <c:pt idx="218">
                  <c:v>804.29369999999994</c:v>
                </c:pt>
                <c:pt idx="219">
                  <c:v>809.87840000000028</c:v>
                </c:pt>
                <c:pt idx="220">
                  <c:v>814.42899999999997</c:v>
                </c:pt>
                <c:pt idx="221">
                  <c:v>819.22919999999999</c:v>
                </c:pt>
                <c:pt idx="222">
                  <c:v>823.8723</c:v>
                </c:pt>
                <c:pt idx="223">
                  <c:v>828.01649999999972</c:v>
                </c:pt>
                <c:pt idx="224">
                  <c:v>831.95529999999962</c:v>
                </c:pt>
                <c:pt idx="225">
                  <c:v>835.63980000000004</c:v>
                </c:pt>
                <c:pt idx="226">
                  <c:v>838.88639999999998</c:v>
                </c:pt>
                <c:pt idx="227">
                  <c:v>842.0025999999998</c:v>
                </c:pt>
                <c:pt idx="228">
                  <c:v>844.95669999999961</c:v>
                </c:pt>
                <c:pt idx="229">
                  <c:v>848.21219999999983</c:v>
                </c:pt>
                <c:pt idx="230">
                  <c:v>851.53480000000002</c:v>
                </c:pt>
                <c:pt idx="231">
                  <c:v>854.57230000000004</c:v>
                </c:pt>
                <c:pt idx="232">
                  <c:v>857.37900000000002</c:v>
                </c:pt>
                <c:pt idx="233">
                  <c:v>859.59390000000019</c:v>
                </c:pt>
                <c:pt idx="234">
                  <c:v>862.52359999999999</c:v>
                </c:pt>
                <c:pt idx="235">
                  <c:v>865.23180000000002</c:v>
                </c:pt>
                <c:pt idx="236">
                  <c:v>867.63289999999972</c:v>
                </c:pt>
                <c:pt idx="237">
                  <c:v>869.89580000000001</c:v>
                </c:pt>
                <c:pt idx="238">
                  <c:v>872.18350000000021</c:v>
                </c:pt>
                <c:pt idx="239">
                  <c:v>874.57600000000002</c:v>
                </c:pt>
                <c:pt idx="240">
                  <c:v>877.072</c:v>
                </c:pt>
                <c:pt idx="241">
                  <c:v>879.05099999999982</c:v>
                </c:pt>
                <c:pt idx="242">
                  <c:v>881.197</c:v>
                </c:pt>
                <c:pt idx="243">
                  <c:v>882.98829999999998</c:v>
                </c:pt>
                <c:pt idx="244">
                  <c:v>884.9742</c:v>
                </c:pt>
                <c:pt idx="245">
                  <c:v>887.3399999999998</c:v>
                </c:pt>
                <c:pt idx="246">
                  <c:v>889.20920000000001</c:v>
                </c:pt>
                <c:pt idx="247">
                  <c:v>890.97050000000002</c:v>
                </c:pt>
                <c:pt idx="248">
                  <c:v>893.149</c:v>
                </c:pt>
                <c:pt idx="249">
                  <c:v>894.95809999999972</c:v>
                </c:pt>
                <c:pt idx="250">
                  <c:v>896.8272999999997</c:v>
                </c:pt>
                <c:pt idx="251">
                  <c:v>898.64509999999996</c:v>
                </c:pt>
                <c:pt idx="252">
                  <c:v>900.31129999999962</c:v>
                </c:pt>
                <c:pt idx="253">
                  <c:v>901.79900000000021</c:v>
                </c:pt>
                <c:pt idx="254">
                  <c:v>903.49980000000005</c:v>
                </c:pt>
                <c:pt idx="255">
                  <c:v>905.02869999999996</c:v>
                </c:pt>
                <c:pt idx="256">
                  <c:v>906.34459999999979</c:v>
                </c:pt>
                <c:pt idx="257">
                  <c:v>907.81330000000003</c:v>
                </c:pt>
                <c:pt idx="258">
                  <c:v>909.43409999999972</c:v>
                </c:pt>
                <c:pt idx="259">
                  <c:v>910.52809999999999</c:v>
                </c:pt>
                <c:pt idx="260">
                  <c:v>911.98919999999998</c:v>
                </c:pt>
                <c:pt idx="261">
                  <c:v>913.37819999999999</c:v>
                </c:pt>
                <c:pt idx="262">
                  <c:v>914.54870000000005</c:v>
                </c:pt>
                <c:pt idx="263">
                  <c:v>915.7115</c:v>
                </c:pt>
                <c:pt idx="264">
                  <c:v>917.04709999999977</c:v>
                </c:pt>
                <c:pt idx="265">
                  <c:v>918.19330000000025</c:v>
                </c:pt>
                <c:pt idx="266">
                  <c:v>918.86369999999977</c:v>
                </c:pt>
                <c:pt idx="267">
                  <c:v>919.91759999999977</c:v>
                </c:pt>
                <c:pt idx="268">
                  <c:v>921.35499999999979</c:v>
                </c:pt>
                <c:pt idx="269">
                  <c:v>922.46749999999975</c:v>
                </c:pt>
                <c:pt idx="270">
                  <c:v>923.24469999999997</c:v>
                </c:pt>
                <c:pt idx="271">
                  <c:v>924.38319999999999</c:v>
                </c:pt>
                <c:pt idx="272">
                  <c:v>925.19150000000002</c:v>
                </c:pt>
                <c:pt idx="273">
                  <c:v>926.07709999999997</c:v>
                </c:pt>
                <c:pt idx="274">
                  <c:v>927.00419999999997</c:v>
                </c:pt>
                <c:pt idx="275">
                  <c:v>927.91570000000002</c:v>
                </c:pt>
                <c:pt idx="276">
                  <c:v>928.88739999999996</c:v>
                </c:pt>
                <c:pt idx="277">
                  <c:v>928.64940000000001</c:v>
                </c:pt>
                <c:pt idx="278">
                  <c:v>929.69380000000024</c:v>
                </c:pt>
                <c:pt idx="279">
                  <c:v>930.2148000000002</c:v>
                </c:pt>
                <c:pt idx="280">
                  <c:v>931.07870000000025</c:v>
                </c:pt>
                <c:pt idx="281">
                  <c:v>931.72239999999999</c:v>
                </c:pt>
                <c:pt idx="282">
                  <c:v>932.3911999999998</c:v>
                </c:pt>
                <c:pt idx="283">
                  <c:v>932.61969999999997</c:v>
                </c:pt>
                <c:pt idx="284">
                  <c:v>933.45759999999962</c:v>
                </c:pt>
                <c:pt idx="285">
                  <c:v>933.81819999999982</c:v>
                </c:pt>
                <c:pt idx="286">
                  <c:v>934.11329999999998</c:v>
                </c:pt>
                <c:pt idx="287">
                  <c:v>934.41800000000001</c:v>
                </c:pt>
                <c:pt idx="288">
                  <c:v>934.56079999999997</c:v>
                </c:pt>
                <c:pt idx="289">
                  <c:v>935.19090000000028</c:v>
                </c:pt>
                <c:pt idx="290">
                  <c:v>938.51959999999997</c:v>
                </c:pt>
                <c:pt idx="291">
                  <c:v>942.83709999999962</c:v>
                </c:pt>
                <c:pt idx="292">
                  <c:v>946.84749999999963</c:v>
                </c:pt>
                <c:pt idx="293">
                  <c:v>950.86679999999978</c:v>
                </c:pt>
                <c:pt idx="294">
                  <c:v>954.52789999999982</c:v>
                </c:pt>
                <c:pt idx="295">
                  <c:v>957.83619999999962</c:v>
                </c:pt>
                <c:pt idx="296">
                  <c:v>960.54959999999983</c:v>
                </c:pt>
                <c:pt idx="297">
                  <c:v>963.00130000000001</c:v>
                </c:pt>
                <c:pt idx="298">
                  <c:v>965.59990000000005</c:v>
                </c:pt>
                <c:pt idx="299">
                  <c:v>968.08159999999998</c:v>
                </c:pt>
                <c:pt idx="300">
                  <c:v>970.226</c:v>
                </c:pt>
                <c:pt idx="301">
                  <c:v>972.48569999999972</c:v>
                </c:pt>
                <c:pt idx="302">
                  <c:v>974.57060000000001</c:v>
                </c:pt>
                <c:pt idx="303">
                  <c:v>976.92079999999999</c:v>
                </c:pt>
                <c:pt idx="304">
                  <c:v>978.83069999999975</c:v>
                </c:pt>
                <c:pt idx="305">
                  <c:v>980.33859999999981</c:v>
                </c:pt>
                <c:pt idx="306">
                  <c:v>982.42409999999973</c:v>
                </c:pt>
                <c:pt idx="307">
                  <c:v>984.35469999999975</c:v>
                </c:pt>
                <c:pt idx="308">
                  <c:v>986.33439999999996</c:v>
                </c:pt>
                <c:pt idx="309">
                  <c:v>988.32809999999972</c:v>
                </c:pt>
                <c:pt idx="310">
                  <c:v>989.98059999999998</c:v>
                </c:pt>
                <c:pt idx="311">
                  <c:v>991.78140000000019</c:v>
                </c:pt>
                <c:pt idx="312">
                  <c:v>993.41659999999979</c:v>
                </c:pt>
                <c:pt idx="313">
                  <c:v>995.39559999999972</c:v>
                </c:pt>
                <c:pt idx="314">
                  <c:v>997.17350000000022</c:v>
                </c:pt>
                <c:pt idx="315">
                  <c:v>998.56639999999982</c:v>
                </c:pt>
                <c:pt idx="316">
                  <c:v>1000.3597</c:v>
                </c:pt>
                <c:pt idx="317">
                  <c:v>1002.1759000000002</c:v>
                </c:pt>
                <c:pt idx="318">
                  <c:v>1003.7914000000002</c:v>
                </c:pt>
                <c:pt idx="319">
                  <c:v>1005.5281</c:v>
                </c:pt>
                <c:pt idx="320">
                  <c:v>1007.0394</c:v>
                </c:pt>
                <c:pt idx="321">
                  <c:v>1008.5232999999997</c:v>
                </c:pt>
                <c:pt idx="322">
                  <c:v>1009.8350999999998</c:v>
                </c:pt>
                <c:pt idx="323">
                  <c:v>1011.5344</c:v>
                </c:pt>
                <c:pt idx="324">
                  <c:v>1013.1752</c:v>
                </c:pt>
                <c:pt idx="325">
                  <c:v>1014.7494</c:v>
                </c:pt>
                <c:pt idx="326">
                  <c:v>1016.2950000000002</c:v>
                </c:pt>
                <c:pt idx="327">
                  <c:v>1018.0061999999998</c:v>
                </c:pt>
                <c:pt idx="328">
                  <c:v>1019.4628999999998</c:v>
                </c:pt>
                <c:pt idx="329">
                  <c:v>1021.2391</c:v>
                </c:pt>
                <c:pt idx="330">
                  <c:v>1022.7998000000002</c:v>
                </c:pt>
                <c:pt idx="331">
                  <c:v>1024.2320999999999</c:v>
                </c:pt>
                <c:pt idx="332">
                  <c:v>1025.8757000000001</c:v>
                </c:pt>
                <c:pt idx="333">
                  <c:v>1028.1058</c:v>
                </c:pt>
                <c:pt idx="334">
                  <c:v>1029.297</c:v>
                </c:pt>
                <c:pt idx="335">
                  <c:v>1030.7627</c:v>
                </c:pt>
                <c:pt idx="336">
                  <c:v>1032.3272999999999</c:v>
                </c:pt>
                <c:pt idx="337">
                  <c:v>1034.0926999999999</c:v>
                </c:pt>
                <c:pt idx="338">
                  <c:v>1035.4806000000001</c:v>
                </c:pt>
                <c:pt idx="339">
                  <c:v>1037.3252</c:v>
                </c:pt>
                <c:pt idx="340">
                  <c:v>1038.6939999999995</c:v>
                </c:pt>
                <c:pt idx="341">
                  <c:v>1040.2974999999999</c:v>
                </c:pt>
                <c:pt idx="342">
                  <c:v>1041.6728999999998</c:v>
                </c:pt>
                <c:pt idx="343">
                  <c:v>1043.2496000000001</c:v>
                </c:pt>
                <c:pt idx="344">
                  <c:v>1044.9677000000001</c:v>
                </c:pt>
                <c:pt idx="345">
                  <c:v>1046.6109999999999</c:v>
                </c:pt>
                <c:pt idx="346">
                  <c:v>1048.4269000000004</c:v>
                </c:pt>
                <c:pt idx="347">
                  <c:v>1050.1559999999999</c:v>
                </c:pt>
                <c:pt idx="348">
                  <c:v>1051.8478</c:v>
                </c:pt>
                <c:pt idx="349">
                  <c:v>1053.5295000000001</c:v>
                </c:pt>
                <c:pt idx="350">
                  <c:v>1054.9957000000004</c:v>
                </c:pt>
                <c:pt idx="351">
                  <c:v>1056.2745</c:v>
                </c:pt>
                <c:pt idx="352">
                  <c:v>1057.9972</c:v>
                </c:pt>
                <c:pt idx="353">
                  <c:v>1059.5440999999998</c:v>
                </c:pt>
                <c:pt idx="354">
                  <c:v>1061.3844999999994</c:v>
                </c:pt>
                <c:pt idx="355">
                  <c:v>1062.9875000000004</c:v>
                </c:pt>
                <c:pt idx="356">
                  <c:v>1064.6365000000001</c:v>
                </c:pt>
                <c:pt idx="357">
                  <c:v>1066.1371999999999</c:v>
                </c:pt>
                <c:pt idx="358">
                  <c:v>1067.4575000000004</c:v>
                </c:pt>
                <c:pt idx="359">
                  <c:v>1069.2620999999999</c:v>
                </c:pt>
                <c:pt idx="360">
                  <c:v>1070.7333999999998</c:v>
                </c:pt>
                <c:pt idx="361">
                  <c:v>1072.5359000000001</c:v>
                </c:pt>
                <c:pt idx="362">
                  <c:v>1074.3467000000001</c:v>
                </c:pt>
                <c:pt idx="363">
                  <c:v>1076.0219</c:v>
                </c:pt>
                <c:pt idx="364">
                  <c:v>1077.7175000000004</c:v>
                </c:pt>
                <c:pt idx="365">
                  <c:v>1079.3478</c:v>
                </c:pt>
                <c:pt idx="366">
                  <c:v>1081.0996</c:v>
                </c:pt>
                <c:pt idx="367">
                  <c:v>1082.4360000000001</c:v>
                </c:pt>
                <c:pt idx="368">
                  <c:v>1084.0708</c:v>
                </c:pt>
                <c:pt idx="369">
                  <c:v>1085.7019</c:v>
                </c:pt>
                <c:pt idx="370">
                  <c:v>1087.0926999999999</c:v>
                </c:pt>
                <c:pt idx="371">
                  <c:v>1088.6807999999999</c:v>
                </c:pt>
                <c:pt idx="372">
                  <c:v>1090.2762</c:v>
                </c:pt>
                <c:pt idx="373">
                  <c:v>1091.8960999999999</c:v>
                </c:pt>
                <c:pt idx="374">
                  <c:v>1093.6533999999995</c:v>
                </c:pt>
                <c:pt idx="375">
                  <c:v>1095.4202</c:v>
                </c:pt>
                <c:pt idx="376">
                  <c:v>1097.0193999999999</c:v>
                </c:pt>
                <c:pt idx="377">
                  <c:v>1099.0871999999999</c:v>
                </c:pt>
                <c:pt idx="378">
                  <c:v>1100.7331999999999</c:v>
                </c:pt>
                <c:pt idx="379">
                  <c:v>1102.2420999999999</c:v>
                </c:pt>
                <c:pt idx="380">
                  <c:v>1104.0078000000001</c:v>
                </c:pt>
                <c:pt idx="381">
                  <c:v>1105.5039999999999</c:v>
                </c:pt>
                <c:pt idx="382">
                  <c:v>1107.3043999999998</c:v>
                </c:pt>
                <c:pt idx="383">
                  <c:v>1109.1375</c:v>
                </c:pt>
                <c:pt idx="384">
                  <c:v>1110.7219</c:v>
                </c:pt>
                <c:pt idx="385">
                  <c:v>1112.6634999999997</c:v>
                </c:pt>
                <c:pt idx="386">
                  <c:v>1114.2158000000004</c:v>
                </c:pt>
                <c:pt idx="387">
                  <c:v>1115.7025000000001</c:v>
                </c:pt>
                <c:pt idx="388">
                  <c:v>1117.3352</c:v>
                </c:pt>
                <c:pt idx="389">
                  <c:v>1118.9730999999999</c:v>
                </c:pt>
                <c:pt idx="390">
                  <c:v>1120.4401</c:v>
                </c:pt>
                <c:pt idx="391">
                  <c:v>1122.1935999999998</c:v>
                </c:pt>
                <c:pt idx="392">
                  <c:v>1124.0463</c:v>
                </c:pt>
                <c:pt idx="393">
                  <c:v>1125.6901999999998</c:v>
                </c:pt>
                <c:pt idx="394">
                  <c:v>1127.3963999999999</c:v>
                </c:pt>
                <c:pt idx="395">
                  <c:v>1128.7720999999999</c:v>
                </c:pt>
                <c:pt idx="396">
                  <c:v>1130.1759</c:v>
                </c:pt>
                <c:pt idx="397">
                  <c:v>1132.0836999999999</c:v>
                </c:pt>
                <c:pt idx="398">
                  <c:v>1134.2417</c:v>
                </c:pt>
                <c:pt idx="399">
                  <c:v>1136.2033999999999</c:v>
                </c:pt>
                <c:pt idx="400">
                  <c:v>1137.8445999999999</c:v>
                </c:pt>
                <c:pt idx="401">
                  <c:v>1139.6231999999998</c:v>
                </c:pt>
                <c:pt idx="402">
                  <c:v>1141.3103999999998</c:v>
                </c:pt>
                <c:pt idx="403">
                  <c:v>1142.5418999999999</c:v>
                </c:pt>
                <c:pt idx="404">
                  <c:v>1144.2602999999999</c:v>
                </c:pt>
                <c:pt idx="405">
                  <c:v>1146.2705000000001</c:v>
                </c:pt>
                <c:pt idx="406">
                  <c:v>1148.1614999999995</c:v>
                </c:pt>
                <c:pt idx="407">
                  <c:v>1150.1092999999998</c:v>
                </c:pt>
                <c:pt idx="408">
                  <c:v>1152.002</c:v>
                </c:pt>
                <c:pt idx="409">
                  <c:v>1153.5288</c:v>
                </c:pt>
                <c:pt idx="410">
                  <c:v>1155.5443999999998</c:v>
                </c:pt>
                <c:pt idx="411">
                  <c:v>1157.4281000000001</c:v>
                </c:pt>
                <c:pt idx="412">
                  <c:v>1159.1995999999999</c:v>
                </c:pt>
                <c:pt idx="413">
                  <c:v>1161.155</c:v>
                </c:pt>
                <c:pt idx="414">
                  <c:v>1163.3597</c:v>
                </c:pt>
                <c:pt idx="415">
                  <c:v>1165.4066000000005</c:v>
                </c:pt>
                <c:pt idx="416">
                  <c:v>1166.8169</c:v>
                </c:pt>
                <c:pt idx="417">
                  <c:v>1168.4908</c:v>
                </c:pt>
                <c:pt idx="418">
                  <c:v>1170.5521999999999</c:v>
                </c:pt>
                <c:pt idx="419">
                  <c:v>1172.5519999999999</c:v>
                </c:pt>
                <c:pt idx="420">
                  <c:v>1174.0448999999999</c:v>
                </c:pt>
                <c:pt idx="421">
                  <c:v>1175.8562999999999</c:v>
                </c:pt>
                <c:pt idx="422">
                  <c:v>1177.6818999999998</c:v>
                </c:pt>
                <c:pt idx="423">
                  <c:v>1179.3422999999998</c:v>
                </c:pt>
                <c:pt idx="424">
                  <c:v>1181.2288000000001</c:v>
                </c:pt>
                <c:pt idx="425">
                  <c:v>1183.0312999999999</c:v>
                </c:pt>
                <c:pt idx="426">
                  <c:v>1184.9825000000001</c:v>
                </c:pt>
                <c:pt idx="427">
                  <c:v>1186.6766</c:v>
                </c:pt>
                <c:pt idx="428">
                  <c:v>1188.6659</c:v>
                </c:pt>
                <c:pt idx="429">
                  <c:v>1190.1300999999999</c:v>
                </c:pt>
                <c:pt idx="430">
                  <c:v>1191.8418999999999</c:v>
                </c:pt>
                <c:pt idx="431">
                  <c:v>1193.3715</c:v>
                </c:pt>
                <c:pt idx="432">
                  <c:v>1195.3202999999999</c:v>
                </c:pt>
                <c:pt idx="433">
                  <c:v>1197.4382000000001</c:v>
                </c:pt>
                <c:pt idx="434">
                  <c:v>1199.2781</c:v>
                </c:pt>
                <c:pt idx="435">
                  <c:v>1201.0241999999998</c:v>
                </c:pt>
                <c:pt idx="436">
                  <c:v>1203.0166000000004</c:v>
                </c:pt>
                <c:pt idx="437">
                  <c:v>1204.8496</c:v>
                </c:pt>
                <c:pt idx="438">
                  <c:v>1207.1157000000001</c:v>
                </c:pt>
                <c:pt idx="439">
                  <c:v>1209.1697999999999</c:v>
                </c:pt>
                <c:pt idx="440">
                  <c:v>1211.0629999999999</c:v>
                </c:pt>
                <c:pt idx="441">
                  <c:v>1213.1433999999995</c:v>
                </c:pt>
                <c:pt idx="442">
                  <c:v>1215.1288999999999</c:v>
                </c:pt>
                <c:pt idx="443">
                  <c:v>1216.8513999999998</c:v>
                </c:pt>
                <c:pt idx="444">
                  <c:v>1218.7593999999999</c:v>
                </c:pt>
                <c:pt idx="445">
                  <c:v>1220.4094</c:v>
                </c:pt>
                <c:pt idx="446">
                  <c:v>1222.6134999999995</c:v>
                </c:pt>
                <c:pt idx="447">
                  <c:v>1224.8371999999999</c:v>
                </c:pt>
                <c:pt idx="448">
                  <c:v>1227.1503999999998</c:v>
                </c:pt>
                <c:pt idx="449">
                  <c:v>1229.4531999999999</c:v>
                </c:pt>
                <c:pt idx="450">
                  <c:v>1231.4236000000001</c:v>
                </c:pt>
                <c:pt idx="451">
                  <c:v>1233.7084</c:v>
                </c:pt>
                <c:pt idx="452">
                  <c:v>1235.5921999999998</c:v>
                </c:pt>
                <c:pt idx="453">
                  <c:v>1237.5946999999999</c:v>
                </c:pt>
                <c:pt idx="454">
                  <c:v>1239.4851000000001</c:v>
                </c:pt>
                <c:pt idx="455">
                  <c:v>1241.6925999999999</c:v>
                </c:pt>
                <c:pt idx="456">
                  <c:v>1243.8422999999998</c:v>
                </c:pt>
                <c:pt idx="457">
                  <c:v>1245.9764</c:v>
                </c:pt>
                <c:pt idx="458">
                  <c:v>1247.9542999999999</c:v>
                </c:pt>
                <c:pt idx="459">
                  <c:v>1250.0205000000001</c:v>
                </c:pt>
                <c:pt idx="460">
                  <c:v>1252.1555000000001</c:v>
                </c:pt>
                <c:pt idx="461">
                  <c:v>1254.1613999999995</c:v>
                </c:pt>
                <c:pt idx="462">
                  <c:v>1256.4903999999999</c:v>
                </c:pt>
                <c:pt idx="463">
                  <c:v>1258.2899</c:v>
                </c:pt>
                <c:pt idx="464">
                  <c:v>1260.1829999999998</c:v>
                </c:pt>
                <c:pt idx="465">
                  <c:v>1262.3423999999998</c:v>
                </c:pt>
                <c:pt idx="466">
                  <c:v>1264.5070000000001</c:v>
                </c:pt>
                <c:pt idx="467">
                  <c:v>1266.6755000000001</c:v>
                </c:pt>
                <c:pt idx="468">
                  <c:v>1268.9965000000004</c:v>
                </c:pt>
                <c:pt idx="469">
                  <c:v>1270.7689</c:v>
                </c:pt>
                <c:pt idx="470">
                  <c:v>1272.6638999999998</c:v>
                </c:pt>
                <c:pt idx="471">
                  <c:v>1274.8217</c:v>
                </c:pt>
                <c:pt idx="472">
                  <c:v>1277.0669</c:v>
                </c:pt>
                <c:pt idx="473">
                  <c:v>1279.4643999999998</c:v>
                </c:pt>
                <c:pt idx="474">
                  <c:v>1281.6431999999998</c:v>
                </c:pt>
                <c:pt idx="475">
                  <c:v>1283.9575000000004</c:v>
                </c:pt>
                <c:pt idx="476">
                  <c:v>1285.9171000000001</c:v>
                </c:pt>
                <c:pt idx="477">
                  <c:v>1288.0607</c:v>
                </c:pt>
                <c:pt idx="478">
                  <c:v>1289.9686000000004</c:v>
                </c:pt>
                <c:pt idx="479">
                  <c:v>1292.0464999999999</c:v>
                </c:pt>
                <c:pt idx="480">
                  <c:v>1294.5551</c:v>
                </c:pt>
                <c:pt idx="481">
                  <c:v>1296.9748999999999</c:v>
                </c:pt>
                <c:pt idx="482">
                  <c:v>1299.1162999999999</c:v>
                </c:pt>
                <c:pt idx="483">
                  <c:v>1301.0608999999999</c:v>
                </c:pt>
                <c:pt idx="484">
                  <c:v>1303.2738999999999</c:v>
                </c:pt>
                <c:pt idx="485">
                  <c:v>1305.8620999999998</c:v>
                </c:pt>
                <c:pt idx="486">
                  <c:v>1308.5409</c:v>
                </c:pt>
                <c:pt idx="487">
                  <c:v>1310.5579</c:v>
                </c:pt>
                <c:pt idx="488">
                  <c:v>1312.4036000000001</c:v>
                </c:pt>
                <c:pt idx="489">
                  <c:v>1314.7935</c:v>
                </c:pt>
                <c:pt idx="490">
                  <c:v>1316.9473</c:v>
                </c:pt>
                <c:pt idx="491">
                  <c:v>1319.0997</c:v>
                </c:pt>
                <c:pt idx="492">
                  <c:v>1321.4373000000001</c:v>
                </c:pt>
                <c:pt idx="493">
                  <c:v>1323.9561000000001</c:v>
                </c:pt>
                <c:pt idx="494">
                  <c:v>1326.451</c:v>
                </c:pt>
                <c:pt idx="495">
                  <c:v>1328.6879999999999</c:v>
                </c:pt>
                <c:pt idx="496">
                  <c:v>1330.7856000000004</c:v>
                </c:pt>
                <c:pt idx="497">
                  <c:v>1333.0482999999999</c:v>
                </c:pt>
                <c:pt idx="498">
                  <c:v>1335.443</c:v>
                </c:pt>
                <c:pt idx="499">
                  <c:v>1337.7317</c:v>
                </c:pt>
                <c:pt idx="500">
                  <c:v>1340.0917999999999</c:v>
                </c:pt>
                <c:pt idx="501">
                  <c:v>1342.5291</c:v>
                </c:pt>
                <c:pt idx="502">
                  <c:v>1344.9282000000001</c:v>
                </c:pt>
                <c:pt idx="503">
                  <c:v>1347.1187</c:v>
                </c:pt>
                <c:pt idx="504">
                  <c:v>1349.5198</c:v>
                </c:pt>
                <c:pt idx="505">
                  <c:v>1351.7041999999999</c:v>
                </c:pt>
                <c:pt idx="506">
                  <c:v>1354.2501999999999</c:v>
                </c:pt>
                <c:pt idx="507">
                  <c:v>1356.7126000000001</c:v>
                </c:pt>
                <c:pt idx="508">
                  <c:v>1359.7552000000001</c:v>
                </c:pt>
                <c:pt idx="509">
                  <c:v>1362.3227999999999</c:v>
                </c:pt>
                <c:pt idx="510">
                  <c:v>1364.3958</c:v>
                </c:pt>
                <c:pt idx="511">
                  <c:v>1366.4886000000001</c:v>
                </c:pt>
                <c:pt idx="512">
                  <c:v>1368.7829999999999</c:v>
                </c:pt>
                <c:pt idx="513">
                  <c:v>1371.2946999999999</c:v>
                </c:pt>
                <c:pt idx="514">
                  <c:v>1374.0332999999998</c:v>
                </c:pt>
                <c:pt idx="515">
                  <c:v>1376.1771999999999</c:v>
                </c:pt>
                <c:pt idx="516">
                  <c:v>1378.9001000000001</c:v>
                </c:pt>
                <c:pt idx="517">
                  <c:v>1381.2063000000001</c:v>
                </c:pt>
                <c:pt idx="518">
                  <c:v>1383.7218</c:v>
                </c:pt>
                <c:pt idx="519">
                  <c:v>1386.4481000000001</c:v>
                </c:pt>
                <c:pt idx="520">
                  <c:v>1388.9697000000001</c:v>
                </c:pt>
                <c:pt idx="521">
                  <c:v>1391.3523999999998</c:v>
                </c:pt>
                <c:pt idx="522">
                  <c:v>1393.9271000000001</c:v>
                </c:pt>
                <c:pt idx="523">
                  <c:v>1396.0975000000001</c:v>
                </c:pt>
                <c:pt idx="524">
                  <c:v>1398.4091000000001</c:v>
                </c:pt>
                <c:pt idx="525">
                  <c:v>1401.0232999999998</c:v>
                </c:pt>
                <c:pt idx="526">
                  <c:v>1403.3646999999999</c:v>
                </c:pt>
                <c:pt idx="527">
                  <c:v>1406.0759</c:v>
                </c:pt>
                <c:pt idx="528">
                  <c:v>1408.6041999999998</c:v>
                </c:pt>
                <c:pt idx="529">
                  <c:v>1411.3353</c:v>
                </c:pt>
                <c:pt idx="530">
                  <c:v>1413.9603999999999</c:v>
                </c:pt>
                <c:pt idx="531">
                  <c:v>1416.5027</c:v>
                </c:pt>
                <c:pt idx="532">
                  <c:v>1418.979</c:v>
                </c:pt>
                <c:pt idx="533">
                  <c:v>1421.5120999999999</c:v>
                </c:pt>
                <c:pt idx="534">
                  <c:v>1424.0844999999995</c:v>
                </c:pt>
                <c:pt idx="535">
                  <c:v>1426.5417</c:v>
                </c:pt>
                <c:pt idx="536">
                  <c:v>1428.9032</c:v>
                </c:pt>
                <c:pt idx="537">
                  <c:v>1431.4662000000001</c:v>
                </c:pt>
                <c:pt idx="538">
                  <c:v>1434.1245999999999</c:v>
                </c:pt>
                <c:pt idx="539">
                  <c:v>1436.7449999999999</c:v>
                </c:pt>
                <c:pt idx="540">
                  <c:v>1439.1465000000001</c:v>
                </c:pt>
                <c:pt idx="541">
                  <c:v>1442.0135</c:v>
                </c:pt>
                <c:pt idx="542">
                  <c:v>1444.6188</c:v>
                </c:pt>
                <c:pt idx="543">
                  <c:v>1447.2501</c:v>
                </c:pt>
                <c:pt idx="544">
                  <c:v>1449.8738999999998</c:v>
                </c:pt>
                <c:pt idx="545">
                  <c:v>1452.1498999999999</c:v>
                </c:pt>
                <c:pt idx="546">
                  <c:v>1454.7957000000001</c:v>
                </c:pt>
                <c:pt idx="547">
                  <c:v>1457.4643999999998</c:v>
                </c:pt>
                <c:pt idx="548">
                  <c:v>1460.0959</c:v>
                </c:pt>
                <c:pt idx="549">
                  <c:v>1462.5356000000004</c:v>
                </c:pt>
                <c:pt idx="550">
                  <c:v>1465.1415</c:v>
                </c:pt>
                <c:pt idx="551">
                  <c:v>1467.8685</c:v>
                </c:pt>
                <c:pt idx="552">
                  <c:v>1470.9709</c:v>
                </c:pt>
                <c:pt idx="553">
                  <c:v>1473.4548</c:v>
                </c:pt>
                <c:pt idx="554">
                  <c:v>1476.1277</c:v>
                </c:pt>
                <c:pt idx="555">
                  <c:v>1478.6347999999998</c:v>
                </c:pt>
                <c:pt idx="556">
                  <c:v>1481.2568000000001</c:v>
                </c:pt>
                <c:pt idx="557">
                  <c:v>1483.8672999999999</c:v>
                </c:pt>
                <c:pt idx="558">
                  <c:v>1486.2518</c:v>
                </c:pt>
                <c:pt idx="559">
                  <c:v>1488.5138999999999</c:v>
                </c:pt>
                <c:pt idx="560">
                  <c:v>1491.0350000000001</c:v>
                </c:pt>
                <c:pt idx="561">
                  <c:v>1493.6129999999998</c:v>
                </c:pt>
                <c:pt idx="562">
                  <c:v>1496.4272000000001</c:v>
                </c:pt>
                <c:pt idx="563">
                  <c:v>1499.2014999999999</c:v>
                </c:pt>
                <c:pt idx="564">
                  <c:v>1501.8059000000001</c:v>
                </c:pt>
                <c:pt idx="565">
                  <c:v>1504.6142999999995</c:v>
                </c:pt>
                <c:pt idx="566">
                  <c:v>1507.2427</c:v>
                </c:pt>
                <c:pt idx="567">
                  <c:v>1510.0012999999999</c:v>
                </c:pt>
                <c:pt idx="568">
                  <c:v>1512.6902999999998</c:v>
                </c:pt>
                <c:pt idx="569">
                  <c:v>1515.0336</c:v>
                </c:pt>
                <c:pt idx="570">
                  <c:v>1517.5730999999998</c:v>
                </c:pt>
                <c:pt idx="571">
                  <c:v>1519.962</c:v>
                </c:pt>
                <c:pt idx="572">
                  <c:v>1522.5502999999999</c:v>
                </c:pt>
                <c:pt idx="573">
                  <c:v>1525.5393999999999</c:v>
                </c:pt>
                <c:pt idx="574">
                  <c:v>1528.8496</c:v>
                </c:pt>
                <c:pt idx="575">
                  <c:v>1531.5436999999999</c:v>
                </c:pt>
                <c:pt idx="576">
                  <c:v>1534.4425000000001</c:v>
                </c:pt>
                <c:pt idx="577">
                  <c:v>1537.5756000000001</c:v>
                </c:pt>
                <c:pt idx="578">
                  <c:v>1539.9159000000004</c:v>
                </c:pt>
                <c:pt idx="579">
                  <c:v>1542.2311</c:v>
                </c:pt>
                <c:pt idx="580">
                  <c:v>1544.6886999999999</c:v>
                </c:pt>
                <c:pt idx="581">
                  <c:v>1547.2511999999999</c:v>
                </c:pt>
                <c:pt idx="582">
                  <c:v>1550.0645</c:v>
                </c:pt>
                <c:pt idx="583">
                  <c:v>1553.3002999999999</c:v>
                </c:pt>
                <c:pt idx="584">
                  <c:v>1556.2145</c:v>
                </c:pt>
                <c:pt idx="585">
                  <c:v>1558.6078</c:v>
                </c:pt>
                <c:pt idx="586">
                  <c:v>1561.491</c:v>
                </c:pt>
                <c:pt idx="587">
                  <c:v>1564.2293999999999</c:v>
                </c:pt>
                <c:pt idx="588">
                  <c:v>1566.9492</c:v>
                </c:pt>
                <c:pt idx="589">
                  <c:v>1569.4993999999999</c:v>
                </c:pt>
                <c:pt idx="590">
                  <c:v>1572.0744999999995</c:v>
                </c:pt>
                <c:pt idx="591">
                  <c:v>1574.6071999999999</c:v>
                </c:pt>
                <c:pt idx="592">
                  <c:v>1577.4946</c:v>
                </c:pt>
                <c:pt idx="593">
                  <c:v>1580.3357000000001</c:v>
                </c:pt>
                <c:pt idx="594">
                  <c:v>1583.3327999999999</c:v>
                </c:pt>
                <c:pt idx="595">
                  <c:v>1586.2753</c:v>
                </c:pt>
                <c:pt idx="596">
                  <c:v>1589.1487999999999</c:v>
                </c:pt>
                <c:pt idx="597">
                  <c:v>1591.989</c:v>
                </c:pt>
                <c:pt idx="598">
                  <c:v>1594.5593999999999</c:v>
                </c:pt>
                <c:pt idx="599">
                  <c:v>1597.1940999999995</c:v>
                </c:pt>
                <c:pt idx="600">
                  <c:v>1599.9528</c:v>
                </c:pt>
                <c:pt idx="601">
                  <c:v>1602.5392999999999</c:v>
                </c:pt>
                <c:pt idx="602">
                  <c:v>1605.5312999999999</c:v>
                </c:pt>
                <c:pt idx="603">
                  <c:v>1608.1405</c:v>
                </c:pt>
                <c:pt idx="604">
                  <c:v>1611.0463</c:v>
                </c:pt>
                <c:pt idx="605">
                  <c:v>1614.0488</c:v>
                </c:pt>
                <c:pt idx="606">
                  <c:v>1616.6109999999999</c:v>
                </c:pt>
                <c:pt idx="607">
                  <c:v>1619.4346</c:v>
                </c:pt>
                <c:pt idx="608">
                  <c:v>1621.9091000000001</c:v>
                </c:pt>
                <c:pt idx="609">
                  <c:v>1624.6928999999998</c:v>
                </c:pt>
                <c:pt idx="610">
                  <c:v>1627.6714999999995</c:v>
                </c:pt>
                <c:pt idx="611">
                  <c:v>1630.4014</c:v>
                </c:pt>
                <c:pt idx="612">
                  <c:v>1633.4374</c:v>
                </c:pt>
                <c:pt idx="613">
                  <c:v>1636.1775</c:v>
                </c:pt>
                <c:pt idx="614">
                  <c:v>1638.9484</c:v>
                </c:pt>
                <c:pt idx="615">
                  <c:v>1641.8631999999998</c:v>
                </c:pt>
                <c:pt idx="616">
                  <c:v>1644.5768</c:v>
                </c:pt>
                <c:pt idx="617">
                  <c:v>1647.4746</c:v>
                </c:pt>
                <c:pt idx="618">
                  <c:v>1650.74</c:v>
                </c:pt>
                <c:pt idx="619">
                  <c:v>1653.3888999999999</c:v>
                </c:pt>
                <c:pt idx="620">
                  <c:v>1655.9471000000001</c:v>
                </c:pt>
                <c:pt idx="621">
                  <c:v>1658.9563000000001</c:v>
                </c:pt>
                <c:pt idx="622">
                  <c:v>1661.6083999999998</c:v>
                </c:pt>
                <c:pt idx="623">
                  <c:v>1664.2297000000001</c:v>
                </c:pt>
                <c:pt idx="624">
                  <c:v>1666.6651999999999</c:v>
                </c:pt>
                <c:pt idx="625">
                  <c:v>1669.5698</c:v>
                </c:pt>
                <c:pt idx="626">
                  <c:v>1672.5266000000001</c:v>
                </c:pt>
                <c:pt idx="627">
                  <c:v>1675.6016999999999</c:v>
                </c:pt>
                <c:pt idx="628">
                  <c:v>1678.5486000000001</c:v>
                </c:pt>
                <c:pt idx="629">
                  <c:v>1681.4530999999999</c:v>
                </c:pt>
                <c:pt idx="630">
                  <c:v>1684.5921999999998</c:v>
                </c:pt>
                <c:pt idx="631">
                  <c:v>1687.4058000000005</c:v>
                </c:pt>
                <c:pt idx="632">
                  <c:v>1690.4487000000001</c:v>
                </c:pt>
                <c:pt idx="633">
                  <c:v>1693.1638999999998</c:v>
                </c:pt>
                <c:pt idx="634">
                  <c:v>1696.0237999999999</c:v>
                </c:pt>
                <c:pt idx="635">
                  <c:v>1698.6582999999998</c:v>
                </c:pt>
                <c:pt idx="636">
                  <c:v>1701.7882999999999</c:v>
                </c:pt>
                <c:pt idx="637">
                  <c:v>1704.6221999999998</c:v>
                </c:pt>
                <c:pt idx="638">
                  <c:v>1707.6173999999999</c:v>
                </c:pt>
                <c:pt idx="639">
                  <c:v>1710.9916000000001</c:v>
                </c:pt>
                <c:pt idx="640">
                  <c:v>1714.3618999999999</c:v>
                </c:pt>
                <c:pt idx="641">
                  <c:v>1717.1085</c:v>
                </c:pt>
                <c:pt idx="642">
                  <c:v>1719.9536000000001</c:v>
                </c:pt>
                <c:pt idx="643">
                  <c:v>1722.5125</c:v>
                </c:pt>
                <c:pt idx="644">
                  <c:v>1725.26</c:v>
                </c:pt>
                <c:pt idx="645">
                  <c:v>1727.9343999999999</c:v>
                </c:pt>
                <c:pt idx="646">
                  <c:v>1730.6983999999998</c:v>
                </c:pt>
                <c:pt idx="647">
                  <c:v>1734.0726</c:v>
                </c:pt>
                <c:pt idx="648">
                  <c:v>1736.8573999999999</c:v>
                </c:pt>
                <c:pt idx="649">
                  <c:v>1740.1057000000001</c:v>
                </c:pt>
                <c:pt idx="650">
                  <c:v>1743.0401999999999</c:v>
                </c:pt>
                <c:pt idx="651">
                  <c:v>1746.1344999999994</c:v>
                </c:pt>
                <c:pt idx="652">
                  <c:v>1749.1858</c:v>
                </c:pt>
                <c:pt idx="653">
                  <c:v>1752.1471999999999</c:v>
                </c:pt>
                <c:pt idx="654">
                  <c:v>1755.3506</c:v>
                </c:pt>
                <c:pt idx="655">
                  <c:v>1758.4435000000001</c:v>
                </c:pt>
                <c:pt idx="656">
                  <c:v>1761.1139999999998</c:v>
                </c:pt>
                <c:pt idx="657">
                  <c:v>1763.7183</c:v>
                </c:pt>
                <c:pt idx="658">
                  <c:v>1766.3700999999999</c:v>
                </c:pt>
                <c:pt idx="659">
                  <c:v>1769.2925</c:v>
                </c:pt>
                <c:pt idx="660">
                  <c:v>1772.4920999999999</c:v>
                </c:pt>
                <c:pt idx="661">
                  <c:v>1775.8847999999998</c:v>
                </c:pt>
                <c:pt idx="662">
                  <c:v>1779.0356000000004</c:v>
                </c:pt>
                <c:pt idx="663">
                  <c:v>1782.2574</c:v>
                </c:pt>
                <c:pt idx="664">
                  <c:v>1784.9537</c:v>
                </c:pt>
                <c:pt idx="665">
                  <c:v>1787.5720999999999</c:v>
                </c:pt>
                <c:pt idx="666">
                  <c:v>1790.3252</c:v>
                </c:pt>
                <c:pt idx="667">
                  <c:v>1793.0387000000001</c:v>
                </c:pt>
                <c:pt idx="668">
                  <c:v>1795.8433999999995</c:v>
                </c:pt>
                <c:pt idx="669">
                  <c:v>1799.0089</c:v>
                </c:pt>
                <c:pt idx="670">
                  <c:v>1801.9761000000001</c:v>
                </c:pt>
                <c:pt idx="671">
                  <c:v>1804.9581000000001</c:v>
                </c:pt>
                <c:pt idx="672">
                  <c:v>1808.4512</c:v>
                </c:pt>
                <c:pt idx="673">
                  <c:v>1811.8698999999999</c:v>
                </c:pt>
                <c:pt idx="674">
                  <c:v>1815.2311999999999</c:v>
                </c:pt>
                <c:pt idx="675">
                  <c:v>1818.3200999999999</c:v>
                </c:pt>
                <c:pt idx="676">
                  <c:v>1821.5787</c:v>
                </c:pt>
                <c:pt idx="677">
                  <c:v>1824.6587</c:v>
                </c:pt>
                <c:pt idx="678">
                  <c:v>1827.7588000000001</c:v>
                </c:pt>
                <c:pt idx="679">
                  <c:v>1831.087</c:v>
                </c:pt>
                <c:pt idx="680">
                  <c:v>1834.3657000000001</c:v>
                </c:pt>
                <c:pt idx="681">
                  <c:v>1837.3909999999998</c:v>
                </c:pt>
                <c:pt idx="682">
                  <c:v>1840.4369000000004</c:v>
                </c:pt>
                <c:pt idx="683">
                  <c:v>1844.1218999999999</c:v>
                </c:pt>
                <c:pt idx="684">
                  <c:v>1847.4628</c:v>
                </c:pt>
                <c:pt idx="685">
                  <c:v>1850.1385</c:v>
                </c:pt>
                <c:pt idx="686">
                  <c:v>1853.2861</c:v>
                </c:pt>
                <c:pt idx="687">
                  <c:v>1856.6760999999999</c:v>
                </c:pt>
                <c:pt idx="688">
                  <c:v>1859.3826999999999</c:v>
                </c:pt>
                <c:pt idx="689">
                  <c:v>1862.1348999999998</c:v>
                </c:pt>
                <c:pt idx="690">
                  <c:v>1865.2705000000001</c:v>
                </c:pt>
                <c:pt idx="691">
                  <c:v>1868.2362000000001</c:v>
                </c:pt>
                <c:pt idx="692">
                  <c:v>1871.3715</c:v>
                </c:pt>
                <c:pt idx="693">
                  <c:v>1874.4063000000001</c:v>
                </c:pt>
                <c:pt idx="694">
                  <c:v>1877.5728999999999</c:v>
                </c:pt>
                <c:pt idx="695">
                  <c:v>1880.9148</c:v>
                </c:pt>
                <c:pt idx="696">
                  <c:v>1884.1647999999998</c:v>
                </c:pt>
                <c:pt idx="697">
                  <c:v>1887.8706999999999</c:v>
                </c:pt>
                <c:pt idx="698">
                  <c:v>1891.4141999999999</c:v>
                </c:pt>
                <c:pt idx="699">
                  <c:v>1894.8312999999998</c:v>
                </c:pt>
                <c:pt idx="700">
                  <c:v>1898.4982</c:v>
                </c:pt>
                <c:pt idx="701">
                  <c:v>1901.6687999999999</c:v>
                </c:pt>
                <c:pt idx="702">
                  <c:v>1904.9011</c:v>
                </c:pt>
                <c:pt idx="703">
                  <c:v>1908.2736</c:v>
                </c:pt>
                <c:pt idx="704">
                  <c:v>1912.0382</c:v>
                </c:pt>
                <c:pt idx="705">
                  <c:v>1916.0996</c:v>
                </c:pt>
                <c:pt idx="706">
                  <c:v>1919.499</c:v>
                </c:pt>
                <c:pt idx="707">
                  <c:v>1922.9105000000004</c:v>
                </c:pt>
                <c:pt idx="708">
                  <c:v>1926.3526999999999</c:v>
                </c:pt>
                <c:pt idx="709">
                  <c:v>1929.4796000000001</c:v>
                </c:pt>
                <c:pt idx="710">
                  <c:v>1930.6969999999999</c:v>
                </c:pt>
                <c:pt idx="711">
                  <c:v>1933.2838999999999</c:v>
                </c:pt>
                <c:pt idx="712">
                  <c:v>1936.4823999999999</c:v>
                </c:pt>
                <c:pt idx="713">
                  <c:v>1940.0059000000001</c:v>
                </c:pt>
                <c:pt idx="714">
                  <c:v>1943.1835999999998</c:v>
                </c:pt>
                <c:pt idx="715">
                  <c:v>1946.4041999999999</c:v>
                </c:pt>
                <c:pt idx="716">
                  <c:v>1949.8801999999998</c:v>
                </c:pt>
                <c:pt idx="717">
                  <c:v>1953.1535999999999</c:v>
                </c:pt>
                <c:pt idx="718">
                  <c:v>1957.1619999999998</c:v>
                </c:pt>
                <c:pt idx="719">
                  <c:v>1961.0430999999999</c:v>
                </c:pt>
                <c:pt idx="720">
                  <c:v>1964.6327999999999</c:v>
                </c:pt>
                <c:pt idx="721">
                  <c:v>1968.1963999999998</c:v>
                </c:pt>
                <c:pt idx="722">
                  <c:v>1971.4668000000001</c:v>
                </c:pt>
                <c:pt idx="723">
                  <c:v>1975.0367000000001</c:v>
                </c:pt>
                <c:pt idx="724">
                  <c:v>1978.3271</c:v>
                </c:pt>
                <c:pt idx="725">
                  <c:v>1981.2122999999999</c:v>
                </c:pt>
                <c:pt idx="726">
                  <c:v>1984.3007</c:v>
                </c:pt>
                <c:pt idx="727">
                  <c:v>1988.8125</c:v>
                </c:pt>
                <c:pt idx="728">
                  <c:v>1992.4462000000001</c:v>
                </c:pt>
                <c:pt idx="729">
                  <c:v>1995.6363999999999</c:v>
                </c:pt>
                <c:pt idx="730">
                  <c:v>1998.4368000000004</c:v>
                </c:pt>
                <c:pt idx="731">
                  <c:v>2001.2488000000001</c:v>
                </c:pt>
                <c:pt idx="732">
                  <c:v>2004.6368</c:v>
                </c:pt>
                <c:pt idx="733">
                  <c:v>2008.2688000000001</c:v>
                </c:pt>
                <c:pt idx="734">
                  <c:v>2012.1825999999999</c:v>
                </c:pt>
                <c:pt idx="735">
                  <c:v>2015.5408</c:v>
                </c:pt>
                <c:pt idx="736">
                  <c:v>2019.2641999999998</c:v>
                </c:pt>
                <c:pt idx="737">
                  <c:v>2022.1270999999999</c:v>
                </c:pt>
                <c:pt idx="738">
                  <c:v>2025.2584999999999</c:v>
                </c:pt>
                <c:pt idx="739">
                  <c:v>2029.1167</c:v>
                </c:pt>
                <c:pt idx="740">
                  <c:v>2032.7366000000004</c:v>
                </c:pt>
                <c:pt idx="741">
                  <c:v>2036.5636</c:v>
                </c:pt>
                <c:pt idx="742">
                  <c:v>2040.2059000000004</c:v>
                </c:pt>
                <c:pt idx="743">
                  <c:v>2043.5387000000001</c:v>
                </c:pt>
                <c:pt idx="744">
                  <c:v>2046.8280999999999</c:v>
                </c:pt>
                <c:pt idx="745">
                  <c:v>2049.8933000000011</c:v>
                </c:pt>
                <c:pt idx="746">
                  <c:v>2053.5430000000001</c:v>
                </c:pt>
                <c:pt idx="747">
                  <c:v>2056.7031000000002</c:v>
                </c:pt>
                <c:pt idx="748">
                  <c:v>2060.0776000000001</c:v>
                </c:pt>
                <c:pt idx="749">
                  <c:v>2064.2523999999999</c:v>
                </c:pt>
                <c:pt idx="750">
                  <c:v>2068.1425999999997</c:v>
                </c:pt>
                <c:pt idx="751">
                  <c:v>2071.6179000000002</c:v>
                </c:pt>
                <c:pt idx="752">
                  <c:v>2075.1947999999998</c:v>
                </c:pt>
                <c:pt idx="753">
                  <c:v>2078.7431999999999</c:v>
                </c:pt>
                <c:pt idx="754">
                  <c:v>2082.6030000000001</c:v>
                </c:pt>
                <c:pt idx="755">
                  <c:v>2086.2455999999997</c:v>
                </c:pt>
                <c:pt idx="756">
                  <c:v>2089.4758000000002</c:v>
                </c:pt>
                <c:pt idx="757">
                  <c:v>2093.1205999999997</c:v>
                </c:pt>
                <c:pt idx="758">
                  <c:v>2097.0481</c:v>
                </c:pt>
                <c:pt idx="759">
                  <c:v>2100.8081000000002</c:v>
                </c:pt>
                <c:pt idx="760">
                  <c:v>2104.1466999999989</c:v>
                </c:pt>
                <c:pt idx="761">
                  <c:v>2106.7114000000001</c:v>
                </c:pt>
                <c:pt idx="762">
                  <c:v>2109.5729999999999</c:v>
                </c:pt>
                <c:pt idx="763">
                  <c:v>2113.3340000000007</c:v>
                </c:pt>
                <c:pt idx="764">
                  <c:v>2117.0985999999998</c:v>
                </c:pt>
                <c:pt idx="765">
                  <c:v>2120.786599999999</c:v>
                </c:pt>
                <c:pt idx="766">
                  <c:v>2124.3047000000001</c:v>
                </c:pt>
                <c:pt idx="767">
                  <c:v>2127.7907999999998</c:v>
                </c:pt>
                <c:pt idx="768">
                  <c:v>2131.3416000000002</c:v>
                </c:pt>
                <c:pt idx="769">
                  <c:v>2135.5868999999989</c:v>
                </c:pt>
                <c:pt idx="770">
                  <c:v>2139.5173000000009</c:v>
                </c:pt>
                <c:pt idx="771">
                  <c:v>2143.7567999999997</c:v>
                </c:pt>
                <c:pt idx="772">
                  <c:v>2147.0535000000009</c:v>
                </c:pt>
                <c:pt idx="773">
                  <c:v>2150.3933000000011</c:v>
                </c:pt>
                <c:pt idx="774">
                  <c:v>2153.8376000000007</c:v>
                </c:pt>
                <c:pt idx="775">
                  <c:v>2157.5871999999999</c:v>
                </c:pt>
                <c:pt idx="776">
                  <c:v>2161.5883999999992</c:v>
                </c:pt>
                <c:pt idx="777">
                  <c:v>2165.3247000000001</c:v>
                </c:pt>
                <c:pt idx="778">
                  <c:v>2168.7319000000002</c:v>
                </c:pt>
                <c:pt idx="779">
                  <c:v>2172.3966999999998</c:v>
                </c:pt>
                <c:pt idx="780">
                  <c:v>2175.504899999999</c:v>
                </c:pt>
                <c:pt idx="781">
                  <c:v>2178.1565000000001</c:v>
                </c:pt>
                <c:pt idx="782">
                  <c:v>2180.8208</c:v>
                </c:pt>
                <c:pt idx="783">
                  <c:v>2184.6107999999999</c:v>
                </c:pt>
                <c:pt idx="784">
                  <c:v>2188.3485999999998</c:v>
                </c:pt>
                <c:pt idx="785">
                  <c:v>2192.2750999999998</c:v>
                </c:pt>
                <c:pt idx="786">
                  <c:v>2196.437300000001</c:v>
                </c:pt>
                <c:pt idx="787">
                  <c:v>2200.3629999999998</c:v>
                </c:pt>
                <c:pt idx="788">
                  <c:v>2204.1259999999997</c:v>
                </c:pt>
                <c:pt idx="789">
                  <c:v>2208.0059000000001</c:v>
                </c:pt>
                <c:pt idx="790">
                  <c:v>2211.3774000000008</c:v>
                </c:pt>
                <c:pt idx="791">
                  <c:v>2214.2033999999999</c:v>
                </c:pt>
                <c:pt idx="792">
                  <c:v>2217.7673</c:v>
                </c:pt>
                <c:pt idx="793">
                  <c:v>2221.7921999999999</c:v>
                </c:pt>
                <c:pt idx="794">
                  <c:v>2225.6183999999998</c:v>
                </c:pt>
                <c:pt idx="795">
                  <c:v>2229.4328999999998</c:v>
                </c:pt>
                <c:pt idx="796">
                  <c:v>2233.4857999999999</c:v>
                </c:pt>
                <c:pt idx="797">
                  <c:v>2236.977100000001</c:v>
                </c:pt>
                <c:pt idx="798">
                  <c:v>2240.2462999999989</c:v>
                </c:pt>
                <c:pt idx="799">
                  <c:v>2243.9402</c:v>
                </c:pt>
                <c:pt idx="800">
                  <c:v>2247.4699999999998</c:v>
                </c:pt>
                <c:pt idx="801">
                  <c:v>2251.2843999999991</c:v>
                </c:pt>
                <c:pt idx="802">
                  <c:v>2255.1181999999999</c:v>
                </c:pt>
                <c:pt idx="803">
                  <c:v>2259.165</c:v>
                </c:pt>
                <c:pt idx="804">
                  <c:v>2263.4647999999997</c:v>
                </c:pt>
                <c:pt idx="805">
                  <c:v>2267.1435999999999</c:v>
                </c:pt>
                <c:pt idx="806">
                  <c:v>2270.6579999999999</c:v>
                </c:pt>
                <c:pt idx="807">
                  <c:v>2274.3744999999999</c:v>
                </c:pt>
                <c:pt idx="808">
                  <c:v>2277.9893000000002</c:v>
                </c:pt>
                <c:pt idx="809">
                  <c:v>2281.2905000000001</c:v>
                </c:pt>
                <c:pt idx="810">
                  <c:v>2284.7660999999989</c:v>
                </c:pt>
                <c:pt idx="811">
                  <c:v>2288.689699999999</c:v>
                </c:pt>
                <c:pt idx="812">
                  <c:v>2292.3359000000009</c:v>
                </c:pt>
                <c:pt idx="813">
                  <c:v>2296.028299999999</c:v>
                </c:pt>
                <c:pt idx="814">
                  <c:v>2300.0358999999999</c:v>
                </c:pt>
                <c:pt idx="815">
                  <c:v>2304.4897000000001</c:v>
                </c:pt>
                <c:pt idx="816">
                  <c:v>2308.5417000000002</c:v>
                </c:pt>
                <c:pt idx="817">
                  <c:v>2311.9467999999997</c:v>
                </c:pt>
                <c:pt idx="818">
                  <c:v>2315.649899999999</c:v>
                </c:pt>
                <c:pt idx="819">
                  <c:v>2319.2367999999997</c:v>
                </c:pt>
                <c:pt idx="820">
                  <c:v>2322.9719000000009</c:v>
                </c:pt>
                <c:pt idx="821">
                  <c:v>2326.6709000000001</c:v>
                </c:pt>
                <c:pt idx="822">
                  <c:v>2330.3620999999998</c:v>
                </c:pt>
                <c:pt idx="823">
                  <c:v>2333.9567999999999</c:v>
                </c:pt>
                <c:pt idx="824">
                  <c:v>2337.6558</c:v>
                </c:pt>
                <c:pt idx="825">
                  <c:v>2341.1912000000002</c:v>
                </c:pt>
                <c:pt idx="826">
                  <c:v>2344.9209000000001</c:v>
                </c:pt>
                <c:pt idx="827">
                  <c:v>2348.204099999999</c:v>
                </c:pt>
                <c:pt idx="828">
                  <c:v>2351.7277999999997</c:v>
                </c:pt>
                <c:pt idx="829">
                  <c:v>2355.5034000000001</c:v>
                </c:pt>
                <c:pt idx="830">
                  <c:v>2359.2781</c:v>
                </c:pt>
                <c:pt idx="831">
                  <c:v>2363.6100999999999</c:v>
                </c:pt>
                <c:pt idx="832">
                  <c:v>2367.2710000000002</c:v>
                </c:pt>
                <c:pt idx="833">
                  <c:v>2371.0171000000009</c:v>
                </c:pt>
                <c:pt idx="834">
                  <c:v>2375.0774000000001</c:v>
                </c:pt>
                <c:pt idx="835">
                  <c:v>2378.8643000000002</c:v>
                </c:pt>
                <c:pt idx="836">
                  <c:v>2383.0452</c:v>
                </c:pt>
                <c:pt idx="837">
                  <c:v>2387.375500000001</c:v>
                </c:pt>
                <c:pt idx="838">
                  <c:v>2390.8352000000009</c:v>
                </c:pt>
                <c:pt idx="839">
                  <c:v>2394.2147999999997</c:v>
                </c:pt>
                <c:pt idx="840">
                  <c:v>2397.8254000000002</c:v>
                </c:pt>
                <c:pt idx="841">
                  <c:v>2400.9285</c:v>
                </c:pt>
                <c:pt idx="842">
                  <c:v>2404.7134000000001</c:v>
                </c:pt>
                <c:pt idx="843">
                  <c:v>2408.9877999999999</c:v>
                </c:pt>
                <c:pt idx="844">
                  <c:v>2412.9850999999999</c:v>
                </c:pt>
                <c:pt idx="845">
                  <c:v>2416.7755999999999</c:v>
                </c:pt>
                <c:pt idx="846">
                  <c:v>2420.7954</c:v>
                </c:pt>
                <c:pt idx="847">
                  <c:v>2424.571300000001</c:v>
                </c:pt>
                <c:pt idx="848">
                  <c:v>2428.350100000001</c:v>
                </c:pt>
                <c:pt idx="849">
                  <c:v>2432.2226999999989</c:v>
                </c:pt>
                <c:pt idx="850">
                  <c:v>2435.9102000000007</c:v>
                </c:pt>
                <c:pt idx="851">
                  <c:v>2439.5603000000001</c:v>
                </c:pt>
                <c:pt idx="852">
                  <c:v>2442.9823999999999</c:v>
                </c:pt>
                <c:pt idx="853">
                  <c:v>2446.3191000000011</c:v>
                </c:pt>
                <c:pt idx="854">
                  <c:v>2449.9744000000001</c:v>
                </c:pt>
                <c:pt idx="855">
                  <c:v>2453.5625</c:v>
                </c:pt>
                <c:pt idx="856">
                  <c:v>2457.0481</c:v>
                </c:pt>
                <c:pt idx="857">
                  <c:v>2460.5227</c:v>
                </c:pt>
                <c:pt idx="858">
                  <c:v>2464.3838000000001</c:v>
                </c:pt>
                <c:pt idx="859">
                  <c:v>2468.3065999999999</c:v>
                </c:pt>
                <c:pt idx="860">
                  <c:v>2471.9539000000009</c:v>
                </c:pt>
                <c:pt idx="861">
                  <c:v>2475.0938000000001</c:v>
                </c:pt>
                <c:pt idx="862">
                  <c:v>2478.1743000000001</c:v>
                </c:pt>
                <c:pt idx="863">
                  <c:v>2481.6313000000009</c:v>
                </c:pt>
                <c:pt idx="864">
                  <c:v>2485.2183</c:v>
                </c:pt>
                <c:pt idx="865">
                  <c:v>2489.0134000000007</c:v>
                </c:pt>
                <c:pt idx="866">
                  <c:v>2492.6752999999999</c:v>
                </c:pt>
                <c:pt idx="867">
                  <c:v>2496.1414</c:v>
                </c:pt>
                <c:pt idx="868">
                  <c:v>2499.0888999999993</c:v>
                </c:pt>
                <c:pt idx="869">
                  <c:v>2502.7091999999998</c:v>
                </c:pt>
                <c:pt idx="870">
                  <c:v>2506.1743000000001</c:v>
                </c:pt>
                <c:pt idx="871">
                  <c:v>2509.4924000000001</c:v>
                </c:pt>
                <c:pt idx="872">
                  <c:v>2513.0601000000001</c:v>
                </c:pt>
                <c:pt idx="873">
                  <c:v>2516.0221999999999</c:v>
                </c:pt>
                <c:pt idx="874">
                  <c:v>2519.5435000000002</c:v>
                </c:pt>
                <c:pt idx="875">
                  <c:v>2522.1293999999998</c:v>
                </c:pt>
                <c:pt idx="876">
                  <c:v>2525.3916000000008</c:v>
                </c:pt>
                <c:pt idx="877">
                  <c:v>2528.6995000000002</c:v>
                </c:pt>
                <c:pt idx="878">
                  <c:v>2531.8960000000002</c:v>
                </c:pt>
                <c:pt idx="879">
                  <c:v>2534.8665000000001</c:v>
                </c:pt>
                <c:pt idx="880">
                  <c:v>2538.2833999999998</c:v>
                </c:pt>
                <c:pt idx="881">
                  <c:v>2541.7873999999997</c:v>
                </c:pt>
                <c:pt idx="882">
                  <c:v>2544.8723000000009</c:v>
                </c:pt>
                <c:pt idx="883">
                  <c:v>2548.2019</c:v>
                </c:pt>
                <c:pt idx="884">
                  <c:v>2551.0792999999999</c:v>
                </c:pt>
                <c:pt idx="885">
                  <c:v>2553.8596000000002</c:v>
                </c:pt>
                <c:pt idx="886">
                  <c:v>2556.9223999999999</c:v>
                </c:pt>
                <c:pt idx="887">
                  <c:v>2560.3009999999999</c:v>
                </c:pt>
                <c:pt idx="888">
                  <c:v>2563.6035000000002</c:v>
                </c:pt>
                <c:pt idx="889">
                  <c:v>2566.951700000001</c:v>
                </c:pt>
                <c:pt idx="890">
                  <c:v>2570.0045999999998</c:v>
                </c:pt>
                <c:pt idx="891">
                  <c:v>2573.1138000000001</c:v>
                </c:pt>
                <c:pt idx="892">
                  <c:v>2576.5387999999998</c:v>
                </c:pt>
                <c:pt idx="893">
                  <c:v>2579.9418999999998</c:v>
                </c:pt>
                <c:pt idx="894">
                  <c:v>2584.1777000000002</c:v>
                </c:pt>
                <c:pt idx="895">
                  <c:v>2588.0324999999998</c:v>
                </c:pt>
                <c:pt idx="896">
                  <c:v>2592.0700999999999</c:v>
                </c:pt>
                <c:pt idx="897">
                  <c:v>2595.4594999999999</c:v>
                </c:pt>
                <c:pt idx="898">
                  <c:v>2598.8625000000002</c:v>
                </c:pt>
                <c:pt idx="899">
                  <c:v>2602.0297999999998</c:v>
                </c:pt>
                <c:pt idx="900">
                  <c:v>2605.3867</c:v>
                </c:pt>
                <c:pt idx="901">
                  <c:v>2609.0754000000002</c:v>
                </c:pt>
                <c:pt idx="902">
                  <c:v>2613.524699999999</c:v>
                </c:pt>
                <c:pt idx="903">
                  <c:v>2617.4767999999999</c:v>
                </c:pt>
                <c:pt idx="904">
                  <c:v>2621.1350000000002</c:v>
                </c:pt>
                <c:pt idx="905">
                  <c:v>2624.4749000000002</c:v>
                </c:pt>
                <c:pt idx="906">
                  <c:v>2627.7223999999997</c:v>
                </c:pt>
                <c:pt idx="907">
                  <c:v>2631.4645999999998</c:v>
                </c:pt>
                <c:pt idx="908">
                  <c:v>2635.4162999999999</c:v>
                </c:pt>
                <c:pt idx="909">
                  <c:v>2639.1891999999998</c:v>
                </c:pt>
                <c:pt idx="910">
                  <c:v>2642.9209000000001</c:v>
                </c:pt>
                <c:pt idx="911">
                  <c:v>2646.8984</c:v>
                </c:pt>
                <c:pt idx="912">
                  <c:v>2650.9504000000002</c:v>
                </c:pt>
                <c:pt idx="913">
                  <c:v>2655.0715000000009</c:v>
                </c:pt>
                <c:pt idx="914">
                  <c:v>2659.0075999999999</c:v>
                </c:pt>
                <c:pt idx="915">
                  <c:v>2662.8713000000007</c:v>
                </c:pt>
                <c:pt idx="916">
                  <c:v>2666.9704999999999</c:v>
                </c:pt>
                <c:pt idx="917">
                  <c:v>2670.760299999999</c:v>
                </c:pt>
                <c:pt idx="918">
                  <c:v>2674.3283999999999</c:v>
                </c:pt>
                <c:pt idx="919">
                  <c:v>2677.9843999999998</c:v>
                </c:pt>
                <c:pt idx="920">
                  <c:v>2681.2648999999992</c:v>
                </c:pt>
                <c:pt idx="921">
                  <c:v>2685.0675999999999</c:v>
                </c:pt>
                <c:pt idx="922">
                  <c:v>2687.8196000000007</c:v>
                </c:pt>
                <c:pt idx="923">
                  <c:v>2689.7271000000001</c:v>
                </c:pt>
                <c:pt idx="924">
                  <c:v>2691.5443999999998</c:v>
                </c:pt>
                <c:pt idx="925">
                  <c:v>2694.0504999999998</c:v>
                </c:pt>
                <c:pt idx="926">
                  <c:v>2696.6902</c:v>
                </c:pt>
                <c:pt idx="927">
                  <c:v>2699.7824999999989</c:v>
                </c:pt>
                <c:pt idx="928">
                  <c:v>2703.0789</c:v>
                </c:pt>
                <c:pt idx="929">
                  <c:v>2706.7255999999998</c:v>
                </c:pt>
                <c:pt idx="930">
                  <c:v>2710.294899999999</c:v>
                </c:pt>
                <c:pt idx="931">
                  <c:v>2714.364</c:v>
                </c:pt>
                <c:pt idx="932">
                  <c:v>2718.2541999999999</c:v>
                </c:pt>
                <c:pt idx="933">
                  <c:v>2721.9531000000011</c:v>
                </c:pt>
                <c:pt idx="934">
                  <c:v>2725.4231000000009</c:v>
                </c:pt>
                <c:pt idx="935">
                  <c:v>2729.6052</c:v>
                </c:pt>
                <c:pt idx="936">
                  <c:v>2733.6281999999997</c:v>
                </c:pt>
                <c:pt idx="937">
                  <c:v>2737.2473</c:v>
                </c:pt>
                <c:pt idx="938">
                  <c:v>2741.0387999999998</c:v>
                </c:pt>
                <c:pt idx="939">
                  <c:v>2744.2843999999991</c:v>
                </c:pt>
                <c:pt idx="940">
                  <c:v>2747.7925</c:v>
                </c:pt>
                <c:pt idx="941">
                  <c:v>2750.8258999999998</c:v>
                </c:pt>
                <c:pt idx="942">
                  <c:v>2753.2725</c:v>
                </c:pt>
                <c:pt idx="943">
                  <c:v>2755.5308</c:v>
                </c:pt>
                <c:pt idx="944">
                  <c:v>2759.0817999999999</c:v>
                </c:pt>
                <c:pt idx="945">
                  <c:v>2763.209499999999</c:v>
                </c:pt>
                <c:pt idx="946">
                  <c:v>2768.258499999999</c:v>
                </c:pt>
                <c:pt idx="947">
                  <c:v>2772.8834999999999</c:v>
                </c:pt>
                <c:pt idx="948">
                  <c:v>2777.1095999999998</c:v>
                </c:pt>
                <c:pt idx="949">
                  <c:v>2781.2785999999992</c:v>
                </c:pt>
                <c:pt idx="950">
                  <c:v>2785.4647999999997</c:v>
                </c:pt>
                <c:pt idx="951">
                  <c:v>2790.2239</c:v>
                </c:pt>
                <c:pt idx="952">
                  <c:v>2794.350300000001</c:v>
                </c:pt>
                <c:pt idx="953">
                  <c:v>2799</c:v>
                </c:pt>
                <c:pt idx="954">
                  <c:v>2802.5421999999999</c:v>
                </c:pt>
                <c:pt idx="955">
                  <c:v>2806.031300000001</c:v>
                </c:pt>
                <c:pt idx="956">
                  <c:v>2809.9643999999998</c:v>
                </c:pt>
                <c:pt idx="957">
                  <c:v>2814.6952999999999</c:v>
                </c:pt>
                <c:pt idx="958">
                  <c:v>2819.1912000000002</c:v>
                </c:pt>
                <c:pt idx="959">
                  <c:v>2823.5801000000001</c:v>
                </c:pt>
                <c:pt idx="960">
                  <c:v>2827.7075</c:v>
                </c:pt>
                <c:pt idx="961">
                  <c:v>2832.5585999999998</c:v>
                </c:pt>
                <c:pt idx="962">
                  <c:v>2837.2192</c:v>
                </c:pt>
                <c:pt idx="963">
                  <c:v>2842.0587999999998</c:v>
                </c:pt>
                <c:pt idx="964">
                  <c:v>2846.5127000000002</c:v>
                </c:pt>
                <c:pt idx="965">
                  <c:v>2850.8308000000002</c:v>
                </c:pt>
                <c:pt idx="966">
                  <c:v>2855.3140000000008</c:v>
                </c:pt>
                <c:pt idx="967">
                  <c:v>2859.9436000000001</c:v>
                </c:pt>
                <c:pt idx="968">
                  <c:v>2864.6083999999992</c:v>
                </c:pt>
                <c:pt idx="969">
                  <c:v>2869.1684999999993</c:v>
                </c:pt>
                <c:pt idx="970">
                  <c:v>2873.373000000001</c:v>
                </c:pt>
                <c:pt idx="971">
                  <c:v>2877.5270999999998</c:v>
                </c:pt>
                <c:pt idx="972">
                  <c:v>2881.2462999999989</c:v>
                </c:pt>
                <c:pt idx="973">
                  <c:v>2885.810500000001</c:v>
                </c:pt>
                <c:pt idx="974">
                  <c:v>2890.02</c:v>
                </c:pt>
                <c:pt idx="975">
                  <c:v>2894.7021</c:v>
                </c:pt>
                <c:pt idx="976">
                  <c:v>2898.8479000000002</c:v>
                </c:pt>
                <c:pt idx="977">
                  <c:v>2903.4027999999998</c:v>
                </c:pt>
                <c:pt idx="978">
                  <c:v>2907.7871</c:v>
                </c:pt>
                <c:pt idx="979">
                  <c:v>2911.8894</c:v>
                </c:pt>
                <c:pt idx="980">
                  <c:v>2916.4641000000001</c:v>
                </c:pt>
                <c:pt idx="981">
                  <c:v>2920.3386</c:v>
                </c:pt>
                <c:pt idx="982">
                  <c:v>2924.1283999999991</c:v>
                </c:pt>
                <c:pt idx="983">
                  <c:v>2927.8796000000002</c:v>
                </c:pt>
                <c:pt idx="984">
                  <c:v>2931.9225999999999</c:v>
                </c:pt>
                <c:pt idx="985">
                  <c:v>2936.0774000000001</c:v>
                </c:pt>
                <c:pt idx="986">
                  <c:v>2940.6039999999998</c:v>
                </c:pt>
                <c:pt idx="987">
                  <c:v>2944.6464999999989</c:v>
                </c:pt>
                <c:pt idx="988">
                  <c:v>2947.8994000000002</c:v>
                </c:pt>
                <c:pt idx="989">
                  <c:v>2952.1421</c:v>
                </c:pt>
                <c:pt idx="990">
                  <c:v>2956.7445999999991</c:v>
                </c:pt>
                <c:pt idx="991">
                  <c:v>2961.3063999999999</c:v>
                </c:pt>
                <c:pt idx="992">
                  <c:v>2965.4158000000002</c:v>
                </c:pt>
                <c:pt idx="993">
                  <c:v>2969.4917000000009</c:v>
                </c:pt>
                <c:pt idx="994">
                  <c:v>2973.6251999999999</c:v>
                </c:pt>
                <c:pt idx="995">
                  <c:v>2977.6975000000002</c:v>
                </c:pt>
                <c:pt idx="996">
                  <c:v>2981.5654</c:v>
                </c:pt>
                <c:pt idx="997">
                  <c:v>2985.5387999999998</c:v>
                </c:pt>
                <c:pt idx="998">
                  <c:v>2990.1041999999998</c:v>
                </c:pt>
                <c:pt idx="999">
                  <c:v>2994.4495000000002</c:v>
                </c:pt>
                <c:pt idx="1000">
                  <c:v>2998.6027999999997</c:v>
                </c:pt>
                <c:pt idx="1001">
                  <c:v>3002.6323000000002</c:v>
                </c:pt>
                <c:pt idx="1002">
                  <c:v>3006.8525000000009</c:v>
                </c:pt>
                <c:pt idx="1003">
                  <c:v>3011.265899999999</c:v>
                </c:pt>
                <c:pt idx="1004">
                  <c:v>3015.1203999999998</c:v>
                </c:pt>
                <c:pt idx="1005">
                  <c:v>3018.9524000000001</c:v>
                </c:pt>
                <c:pt idx="1006">
                  <c:v>3022.9389999999999</c:v>
                </c:pt>
                <c:pt idx="1007">
                  <c:v>3026.7419</c:v>
                </c:pt>
                <c:pt idx="1008">
                  <c:v>3030.4687999999992</c:v>
                </c:pt>
                <c:pt idx="1009">
                  <c:v>3034.2534000000001</c:v>
                </c:pt>
                <c:pt idx="1010">
                  <c:v>3037.915300000001</c:v>
                </c:pt>
                <c:pt idx="1011">
                  <c:v>3042.2750999999998</c:v>
                </c:pt>
                <c:pt idx="1012">
                  <c:v>3046.6732999999999</c:v>
                </c:pt>
                <c:pt idx="1013">
                  <c:v>3050.9946</c:v>
                </c:pt>
                <c:pt idx="1014">
                  <c:v>3054.5054</c:v>
                </c:pt>
                <c:pt idx="1015">
                  <c:v>3058.3926000000001</c:v>
                </c:pt>
                <c:pt idx="1016">
                  <c:v>3061.6052</c:v>
                </c:pt>
                <c:pt idx="1017">
                  <c:v>3065.5165999999999</c:v>
                </c:pt>
                <c:pt idx="1018">
                  <c:v>3069.4187000000002</c:v>
                </c:pt>
                <c:pt idx="1019">
                  <c:v>3073.4172000000008</c:v>
                </c:pt>
                <c:pt idx="1020">
                  <c:v>3077.1891999999998</c:v>
                </c:pt>
                <c:pt idx="1021">
                  <c:v>3081.0700999999999</c:v>
                </c:pt>
                <c:pt idx="1022">
                  <c:v>3084.7680999999989</c:v>
                </c:pt>
                <c:pt idx="1023">
                  <c:v>3088.2577999999999</c:v>
                </c:pt>
                <c:pt idx="1024">
                  <c:v>3091.8933000000011</c:v>
                </c:pt>
                <c:pt idx="1025">
                  <c:v>3095.4827</c:v>
                </c:pt>
                <c:pt idx="1026">
                  <c:v>3098.8442</c:v>
                </c:pt>
                <c:pt idx="1027">
                  <c:v>3102.3552000000009</c:v>
                </c:pt>
                <c:pt idx="1028">
                  <c:v>3105.4389999999999</c:v>
                </c:pt>
                <c:pt idx="1029">
                  <c:v>3108.4983000000002</c:v>
                </c:pt>
                <c:pt idx="1030">
                  <c:v>3111.1181999999999</c:v>
                </c:pt>
                <c:pt idx="1031">
                  <c:v>3114.2714999999998</c:v>
                </c:pt>
                <c:pt idx="1032">
                  <c:v>3117.228799999999</c:v>
                </c:pt>
                <c:pt idx="1033">
                  <c:v>3120.4074999999998</c:v>
                </c:pt>
                <c:pt idx="1034">
                  <c:v>3123.5666999999989</c:v>
                </c:pt>
                <c:pt idx="1035">
                  <c:v>3126.1354999999999</c:v>
                </c:pt>
                <c:pt idx="1036">
                  <c:v>3129.0897999999997</c:v>
                </c:pt>
                <c:pt idx="1037">
                  <c:v>3130.129899999999</c:v>
                </c:pt>
                <c:pt idx="1038">
                  <c:v>3131.8346999999999</c:v>
                </c:pt>
                <c:pt idx="1039">
                  <c:v>3135.3735000000011</c:v>
                </c:pt>
                <c:pt idx="1040">
                  <c:v>3139.226799999999</c:v>
                </c:pt>
                <c:pt idx="1041">
                  <c:v>3143.2073</c:v>
                </c:pt>
                <c:pt idx="1042">
                  <c:v>3147.2705000000001</c:v>
                </c:pt>
                <c:pt idx="1043">
                  <c:v>3150.7484999999992</c:v>
                </c:pt>
                <c:pt idx="1044">
                  <c:v>3154.6145000000001</c:v>
                </c:pt>
                <c:pt idx="1045">
                  <c:v>3158.4077000000002</c:v>
                </c:pt>
                <c:pt idx="1046">
                  <c:v>3162.2687999999989</c:v>
                </c:pt>
                <c:pt idx="1047">
                  <c:v>3165.9243000000001</c:v>
                </c:pt>
                <c:pt idx="1048">
                  <c:v>3169.5722999999998</c:v>
                </c:pt>
                <c:pt idx="1049">
                  <c:v>3173.7831999999999</c:v>
                </c:pt>
                <c:pt idx="1050">
                  <c:v>3177.5371000000009</c:v>
                </c:pt>
                <c:pt idx="1051">
                  <c:v>3181.2084999999993</c:v>
                </c:pt>
                <c:pt idx="1052">
                  <c:v>3185.0127000000002</c:v>
                </c:pt>
                <c:pt idx="1053">
                  <c:v>3188.5509999999999</c:v>
                </c:pt>
                <c:pt idx="1054">
                  <c:v>3192.4351000000011</c:v>
                </c:pt>
                <c:pt idx="1055">
                  <c:v>3197.0763999999999</c:v>
                </c:pt>
                <c:pt idx="1056">
                  <c:v>3201.0285999999992</c:v>
                </c:pt>
                <c:pt idx="1057">
                  <c:v>3204.7743999999998</c:v>
                </c:pt>
                <c:pt idx="1058">
                  <c:v>3208.3723000000009</c:v>
                </c:pt>
                <c:pt idx="1059">
                  <c:v>3212.2201999999997</c:v>
                </c:pt>
                <c:pt idx="1060">
                  <c:v>3216.164299999999</c:v>
                </c:pt>
                <c:pt idx="1061">
                  <c:v>3219.7163</c:v>
                </c:pt>
                <c:pt idx="1062">
                  <c:v>3223.3511000000012</c:v>
                </c:pt>
                <c:pt idx="1063">
                  <c:v>3226.5783999999999</c:v>
                </c:pt>
                <c:pt idx="1064">
                  <c:v>3230.1127999999999</c:v>
                </c:pt>
                <c:pt idx="1065">
                  <c:v>3232.801300000001</c:v>
                </c:pt>
                <c:pt idx="1066">
                  <c:v>3234.283899999999</c:v>
                </c:pt>
                <c:pt idx="1067">
                  <c:v>3235.288599999999</c:v>
                </c:pt>
                <c:pt idx="1068">
                  <c:v>3239.1196</c:v>
                </c:pt>
                <c:pt idx="1069">
                  <c:v>3243.2350999999999</c:v>
                </c:pt>
                <c:pt idx="1070">
                  <c:v>3247.2273</c:v>
                </c:pt>
                <c:pt idx="1071">
                  <c:v>3250.888899999999</c:v>
                </c:pt>
                <c:pt idx="1072">
                  <c:v>3254.3928000000001</c:v>
                </c:pt>
                <c:pt idx="1073">
                  <c:v>3257.7611999999999</c:v>
                </c:pt>
                <c:pt idx="1074">
                  <c:v>3261.1293999999998</c:v>
                </c:pt>
                <c:pt idx="1075">
                  <c:v>3264.229699999999</c:v>
                </c:pt>
                <c:pt idx="1076">
                  <c:v>3266.7970999999998</c:v>
                </c:pt>
                <c:pt idx="1077">
                  <c:v>3268.8458999999998</c:v>
                </c:pt>
                <c:pt idx="1078">
                  <c:v>3270.3445000000002</c:v>
                </c:pt>
                <c:pt idx="1079">
                  <c:v>3271.3276000000001</c:v>
                </c:pt>
                <c:pt idx="1080">
                  <c:v>3270.875500000001</c:v>
                </c:pt>
                <c:pt idx="1081">
                  <c:v>3267.2212</c:v>
                </c:pt>
                <c:pt idx="1082">
                  <c:v>3255.6627999999992</c:v>
                </c:pt>
                <c:pt idx="1083">
                  <c:v>3251.531500000001</c:v>
                </c:pt>
                <c:pt idx="1084">
                  <c:v>3251.4058</c:v>
                </c:pt>
                <c:pt idx="1085">
                  <c:v>3251.6154999999999</c:v>
                </c:pt>
                <c:pt idx="1086">
                  <c:v>3251.8804</c:v>
                </c:pt>
                <c:pt idx="1087">
                  <c:v>3252.9308999999998</c:v>
                </c:pt>
                <c:pt idx="1088">
                  <c:v>3253.9182000000001</c:v>
                </c:pt>
                <c:pt idx="1089">
                  <c:v>3255.5749999999998</c:v>
                </c:pt>
                <c:pt idx="1090">
                  <c:v>3256.9994999999999</c:v>
                </c:pt>
                <c:pt idx="1091">
                  <c:v>3258.8047000000001</c:v>
                </c:pt>
                <c:pt idx="1092">
                  <c:v>3260.8926000000001</c:v>
                </c:pt>
                <c:pt idx="1093">
                  <c:v>3262.55</c:v>
                </c:pt>
                <c:pt idx="1094">
                  <c:v>3264.3984</c:v>
                </c:pt>
                <c:pt idx="1095">
                  <c:v>3266.1016</c:v>
                </c:pt>
                <c:pt idx="1096">
                  <c:v>3267.8420000000001</c:v>
                </c:pt>
                <c:pt idx="1097">
                  <c:v>3269.6057000000001</c:v>
                </c:pt>
                <c:pt idx="1098">
                  <c:v>3271.782999999999</c:v>
                </c:pt>
                <c:pt idx="1099">
                  <c:v>3274.0617999999999</c:v>
                </c:pt>
                <c:pt idx="1100">
                  <c:v>3275.3827999999999</c:v>
                </c:pt>
                <c:pt idx="1101">
                  <c:v>3274.744099999999</c:v>
                </c:pt>
                <c:pt idx="1102">
                  <c:v>3267.8613000000009</c:v>
                </c:pt>
                <c:pt idx="1103">
                  <c:v>3259.4582999999998</c:v>
                </c:pt>
                <c:pt idx="1104">
                  <c:v>3258.8110000000011</c:v>
                </c:pt>
                <c:pt idx="1105">
                  <c:v>3258.7877999999992</c:v>
                </c:pt>
                <c:pt idx="1106">
                  <c:v>3259.7109</c:v>
                </c:pt>
                <c:pt idx="1107">
                  <c:v>3260.4834000000001</c:v>
                </c:pt>
                <c:pt idx="1108">
                  <c:v>3261.2921999999999</c:v>
                </c:pt>
                <c:pt idx="1109">
                  <c:v>3261.6370000000002</c:v>
                </c:pt>
                <c:pt idx="1110">
                  <c:v>3262.6257000000001</c:v>
                </c:pt>
                <c:pt idx="1111">
                  <c:v>3263.3794000000007</c:v>
                </c:pt>
                <c:pt idx="1112">
                  <c:v>3264.4647999999997</c:v>
                </c:pt>
                <c:pt idx="1113">
                  <c:v>3265.7550999999999</c:v>
                </c:pt>
                <c:pt idx="1114">
                  <c:v>3267.1304</c:v>
                </c:pt>
                <c:pt idx="1115">
                  <c:v>3268.8285999999998</c:v>
                </c:pt>
                <c:pt idx="1116">
                  <c:v>3270.1655000000001</c:v>
                </c:pt>
                <c:pt idx="1117">
                  <c:v>3271.1763000000001</c:v>
                </c:pt>
                <c:pt idx="1118">
                  <c:v>3272.390100000001</c:v>
                </c:pt>
                <c:pt idx="1119">
                  <c:v>3273.258499999999</c:v>
                </c:pt>
                <c:pt idx="1120">
                  <c:v>3273.7813000000001</c:v>
                </c:pt>
                <c:pt idx="1121">
                  <c:v>3266.1997000000001</c:v>
                </c:pt>
                <c:pt idx="1122">
                  <c:v>3264.9364999999998</c:v>
                </c:pt>
                <c:pt idx="1123">
                  <c:v>3267.4495000000002</c:v>
                </c:pt>
                <c:pt idx="1124">
                  <c:v>3269.7361000000001</c:v>
                </c:pt>
                <c:pt idx="1125">
                  <c:v>3272.0801000000001</c:v>
                </c:pt>
                <c:pt idx="1126">
                  <c:v>3274.3914000000009</c:v>
                </c:pt>
                <c:pt idx="1127">
                  <c:v>3276.5962</c:v>
                </c:pt>
                <c:pt idx="1128">
                  <c:v>3279.0032000000001</c:v>
                </c:pt>
                <c:pt idx="1129">
                  <c:v>3281.0779000000002</c:v>
                </c:pt>
                <c:pt idx="1130">
                  <c:v>3283.0138999999999</c:v>
                </c:pt>
                <c:pt idx="1131">
                  <c:v>3284.5883999999992</c:v>
                </c:pt>
                <c:pt idx="1132">
                  <c:v>3285.8506000000002</c:v>
                </c:pt>
                <c:pt idx="1133">
                  <c:v>3285.3035000000009</c:v>
                </c:pt>
                <c:pt idx="1134">
                  <c:v>3278.0198</c:v>
                </c:pt>
                <c:pt idx="1135">
                  <c:v>3267.2853999999998</c:v>
                </c:pt>
                <c:pt idx="1136">
                  <c:v>3259.786599999999</c:v>
                </c:pt>
                <c:pt idx="1137">
                  <c:v>3254.8508000000002</c:v>
                </c:pt>
                <c:pt idx="1138">
                  <c:v>3248.0683999999997</c:v>
                </c:pt>
                <c:pt idx="1139">
                  <c:v>3238.6779999999999</c:v>
                </c:pt>
                <c:pt idx="1140">
                  <c:v>3234.9481999999998</c:v>
                </c:pt>
                <c:pt idx="1141">
                  <c:v>3232.7289999999989</c:v>
                </c:pt>
                <c:pt idx="1142">
                  <c:v>3231.2710000000002</c:v>
                </c:pt>
                <c:pt idx="1143">
                  <c:v>3230.9906999999998</c:v>
                </c:pt>
                <c:pt idx="1144">
                  <c:v>3230.3490999999999</c:v>
                </c:pt>
                <c:pt idx="1145">
                  <c:v>3229.2415000000001</c:v>
                </c:pt>
                <c:pt idx="1146">
                  <c:v>3227.4802</c:v>
                </c:pt>
                <c:pt idx="1147">
                  <c:v>3225.3696</c:v>
                </c:pt>
                <c:pt idx="1148">
                  <c:v>3223.4910000000009</c:v>
                </c:pt>
                <c:pt idx="1149">
                  <c:v>3221.1655000000001</c:v>
                </c:pt>
                <c:pt idx="1150">
                  <c:v>3218.8416000000002</c:v>
                </c:pt>
                <c:pt idx="1151">
                  <c:v>3217.062699999999</c:v>
                </c:pt>
                <c:pt idx="1152">
                  <c:v>3215.5549000000001</c:v>
                </c:pt>
                <c:pt idx="1153">
                  <c:v>3213.7192</c:v>
                </c:pt>
                <c:pt idx="1154">
                  <c:v>3212.4508999999998</c:v>
                </c:pt>
                <c:pt idx="1155">
                  <c:v>3209.282999999999</c:v>
                </c:pt>
                <c:pt idx="1156">
                  <c:v>3202.3764999999999</c:v>
                </c:pt>
                <c:pt idx="1157">
                  <c:v>3197.0639999999999</c:v>
                </c:pt>
                <c:pt idx="1158">
                  <c:v>3189.4207000000001</c:v>
                </c:pt>
                <c:pt idx="1159">
                  <c:v>3175.229699999999</c:v>
                </c:pt>
                <c:pt idx="1160">
                  <c:v>3155.3820999999998</c:v>
                </c:pt>
                <c:pt idx="1161">
                  <c:v>3143.6851000000001</c:v>
                </c:pt>
                <c:pt idx="1162">
                  <c:v>3135.0127000000002</c:v>
                </c:pt>
                <c:pt idx="1163">
                  <c:v>3127.4164999999998</c:v>
                </c:pt>
                <c:pt idx="1164">
                  <c:v>3120.720499999999</c:v>
                </c:pt>
                <c:pt idx="1165">
                  <c:v>3113.272899999999</c:v>
                </c:pt>
                <c:pt idx="1166">
                  <c:v>3104.4020999999998</c:v>
                </c:pt>
                <c:pt idx="1167">
                  <c:v>3091.0065999999997</c:v>
                </c:pt>
                <c:pt idx="1168">
                  <c:v>3071.7954</c:v>
                </c:pt>
                <c:pt idx="1169">
                  <c:v>3053.8087999999998</c:v>
                </c:pt>
                <c:pt idx="1170">
                  <c:v>3032.0918000000001</c:v>
                </c:pt>
              </c:numCache>
            </c:numRef>
          </c:yVal>
          <c:smooth val="1"/>
          <c:extLst>
            <c:ext xmlns:c16="http://schemas.microsoft.com/office/drawing/2014/chart" uri="{C3380CC4-5D6E-409C-BE32-E72D297353CC}">
              <c16:uniqueId val="{00000001-2284-43DB-AA24-19FC355D594E}"/>
            </c:ext>
          </c:extLst>
        </c:ser>
        <c:ser>
          <c:idx val="2"/>
          <c:order val="2"/>
          <c:tx>
            <c:strRef>
              <c:f>'Data Summary'!$V$5</c:f>
              <c:strCache>
                <c:ptCount val="1"/>
                <c:pt idx="0">
                  <c:v>2" Foam (Ave)</c:v>
                </c:pt>
              </c:strCache>
            </c:strRef>
          </c:tx>
          <c:marker>
            <c:symbol val="none"/>
          </c:marker>
          <c:xVal>
            <c:numRef>
              <c:f>'Data Summary'!$AQ$6:$AQ$4981</c:f>
              <c:numCache>
                <c:formatCode>0.000</c:formatCode>
                <c:ptCount val="4976"/>
                <c:pt idx="0">
                  <c:v>-5.000000000000003E-5</c:v>
                </c:pt>
                <c:pt idx="1">
                  <c:v>-1.5000000000000004E-4</c:v>
                </c:pt>
                <c:pt idx="2">
                  <c:v>-1.5000000000000007E-4</c:v>
                </c:pt>
                <c:pt idx="3">
                  <c:v>-5.000000000000003E-5</c:v>
                </c:pt>
                <c:pt idx="4">
                  <c:v>-1.0000000000000005E-4</c:v>
                </c:pt>
                <c:pt idx="5">
                  <c:v>5.000000000000003E-5</c:v>
                </c:pt>
                <c:pt idx="6">
                  <c:v>1.0000000000000005E-4</c:v>
                </c:pt>
                <c:pt idx="7">
                  <c:v>-1.0000000000000005E-4</c:v>
                </c:pt>
                <c:pt idx="8">
                  <c:v>-5.000000000000003E-5</c:v>
                </c:pt>
                <c:pt idx="9">
                  <c:v>0</c:v>
                </c:pt>
                <c:pt idx="10">
                  <c:v>-1.0000000000000005E-4</c:v>
                </c:pt>
                <c:pt idx="11">
                  <c:v>-5.000000000000003E-5</c:v>
                </c:pt>
                <c:pt idx="12">
                  <c:v>-1.0000000000000005E-4</c:v>
                </c:pt>
                <c:pt idx="13">
                  <c:v>-5.000000000000003E-5</c:v>
                </c:pt>
                <c:pt idx="14">
                  <c:v>-5.000000000000003E-5</c:v>
                </c:pt>
                <c:pt idx="15">
                  <c:v>0</c:v>
                </c:pt>
                <c:pt idx="16">
                  <c:v>1.0000000000000005E-4</c:v>
                </c:pt>
                <c:pt idx="17">
                  <c:v>3.0000000000000019E-4</c:v>
                </c:pt>
                <c:pt idx="18">
                  <c:v>6.0000000000000038E-4</c:v>
                </c:pt>
                <c:pt idx="19">
                  <c:v>8.0000000000000036E-4</c:v>
                </c:pt>
                <c:pt idx="20">
                  <c:v>9.5000000000000054E-4</c:v>
                </c:pt>
                <c:pt idx="21">
                  <c:v>1.2999999999999997E-3</c:v>
                </c:pt>
                <c:pt idx="22">
                  <c:v>1.5499999999999999E-3</c:v>
                </c:pt>
                <c:pt idx="23">
                  <c:v>1.9500000000000001E-3</c:v>
                </c:pt>
                <c:pt idx="24">
                  <c:v>2.4500000000000008E-3</c:v>
                </c:pt>
                <c:pt idx="25">
                  <c:v>2.9500000000000008E-3</c:v>
                </c:pt>
                <c:pt idx="26">
                  <c:v>3.6000000000000012E-3</c:v>
                </c:pt>
                <c:pt idx="27">
                  <c:v>3.8500000000000006E-3</c:v>
                </c:pt>
                <c:pt idx="28">
                  <c:v>3.9500000000000021E-3</c:v>
                </c:pt>
                <c:pt idx="29">
                  <c:v>4.2500000000000012E-3</c:v>
                </c:pt>
                <c:pt idx="30">
                  <c:v>4.5500000000000011E-3</c:v>
                </c:pt>
                <c:pt idx="31">
                  <c:v>4.6000000000000017E-3</c:v>
                </c:pt>
                <c:pt idx="32">
                  <c:v>4.7500000000000016E-3</c:v>
                </c:pt>
                <c:pt idx="33">
                  <c:v>4.9000000000000024E-3</c:v>
                </c:pt>
                <c:pt idx="34">
                  <c:v>5.2500000000000021E-3</c:v>
                </c:pt>
                <c:pt idx="35">
                  <c:v>5.5500000000000011E-3</c:v>
                </c:pt>
                <c:pt idx="36">
                  <c:v>6.150000000000001E-3</c:v>
                </c:pt>
                <c:pt idx="37">
                  <c:v>6.8000000000000031E-3</c:v>
                </c:pt>
                <c:pt idx="38">
                  <c:v>7.6500000000000014E-3</c:v>
                </c:pt>
                <c:pt idx="39">
                  <c:v>8.1500000000000045E-3</c:v>
                </c:pt>
                <c:pt idx="40">
                  <c:v>8.6000000000000035E-3</c:v>
                </c:pt>
                <c:pt idx="41">
                  <c:v>9.1000000000000022E-3</c:v>
                </c:pt>
                <c:pt idx="42">
                  <c:v>9.6000000000000044E-3</c:v>
                </c:pt>
                <c:pt idx="43">
                  <c:v>1.0200000000000004E-2</c:v>
                </c:pt>
                <c:pt idx="44">
                  <c:v>1.0850000000000004E-2</c:v>
                </c:pt>
                <c:pt idx="45">
                  <c:v>1.1599999999999997E-2</c:v>
                </c:pt>
                <c:pt idx="46">
                  <c:v>1.2199999999999994E-2</c:v>
                </c:pt>
                <c:pt idx="47">
                  <c:v>1.2449999999999998E-2</c:v>
                </c:pt>
                <c:pt idx="48">
                  <c:v>1.3100000000000004E-2</c:v>
                </c:pt>
                <c:pt idx="49">
                  <c:v>1.3850000000000001E-2</c:v>
                </c:pt>
                <c:pt idx="50">
                  <c:v>1.4800000000000004E-2</c:v>
                </c:pt>
                <c:pt idx="51">
                  <c:v>1.5450000000000004E-2</c:v>
                </c:pt>
                <c:pt idx="52">
                  <c:v>1.6100000000000007E-2</c:v>
                </c:pt>
                <c:pt idx="53">
                  <c:v>1.6850000000000004E-2</c:v>
                </c:pt>
                <c:pt idx="54">
                  <c:v>1.7600000000000001E-2</c:v>
                </c:pt>
                <c:pt idx="55">
                  <c:v>1.8400000000000007E-2</c:v>
                </c:pt>
                <c:pt idx="56">
                  <c:v>1.8850000000000006E-2</c:v>
                </c:pt>
                <c:pt idx="57">
                  <c:v>1.9599999999999999E-2</c:v>
                </c:pt>
                <c:pt idx="58">
                  <c:v>2.0000000000000007E-2</c:v>
                </c:pt>
                <c:pt idx="59">
                  <c:v>2.0400000000000008E-2</c:v>
                </c:pt>
                <c:pt idx="60">
                  <c:v>2.1050000000000006E-2</c:v>
                </c:pt>
                <c:pt idx="61">
                  <c:v>2.1500000000000002E-2</c:v>
                </c:pt>
                <c:pt idx="62">
                  <c:v>2.1950000000000004E-2</c:v>
                </c:pt>
                <c:pt idx="63">
                  <c:v>2.2450000000000008E-2</c:v>
                </c:pt>
                <c:pt idx="64">
                  <c:v>2.2700000000000008E-2</c:v>
                </c:pt>
                <c:pt idx="65">
                  <c:v>2.3199999999999995E-2</c:v>
                </c:pt>
                <c:pt idx="66">
                  <c:v>2.3749999999999997E-2</c:v>
                </c:pt>
                <c:pt idx="67">
                  <c:v>2.4100000000000003E-2</c:v>
                </c:pt>
                <c:pt idx="68">
                  <c:v>2.4399999999999998E-2</c:v>
                </c:pt>
                <c:pt idx="69">
                  <c:v>2.4450000000000006E-2</c:v>
                </c:pt>
                <c:pt idx="70">
                  <c:v>2.4800000000000013E-2</c:v>
                </c:pt>
                <c:pt idx="71">
                  <c:v>2.495E-2</c:v>
                </c:pt>
                <c:pt idx="72">
                  <c:v>2.5000000000000008E-2</c:v>
                </c:pt>
                <c:pt idx="73">
                  <c:v>2.6850000000000009E-2</c:v>
                </c:pt>
                <c:pt idx="74">
                  <c:v>2.7500000000000007E-2</c:v>
                </c:pt>
                <c:pt idx="75">
                  <c:v>2.8400000000000005E-2</c:v>
                </c:pt>
                <c:pt idx="76">
                  <c:v>2.9050000000000006E-2</c:v>
                </c:pt>
                <c:pt idx="77">
                  <c:v>3.0000000000000009E-2</c:v>
                </c:pt>
                <c:pt idx="78">
                  <c:v>3.1050000000000008E-2</c:v>
                </c:pt>
                <c:pt idx="79">
                  <c:v>3.210000000000001E-2</c:v>
                </c:pt>
                <c:pt idx="80">
                  <c:v>3.3100000000000004E-2</c:v>
                </c:pt>
                <c:pt idx="81">
                  <c:v>3.4000000000000002E-2</c:v>
                </c:pt>
                <c:pt idx="82">
                  <c:v>3.4850000000000006E-2</c:v>
                </c:pt>
                <c:pt idx="83">
                  <c:v>3.5950000000000003E-2</c:v>
                </c:pt>
                <c:pt idx="84">
                  <c:v>3.6750000000000005E-2</c:v>
                </c:pt>
                <c:pt idx="85">
                  <c:v>3.7600000000000008E-2</c:v>
                </c:pt>
                <c:pt idx="86">
                  <c:v>3.8550000000000001E-2</c:v>
                </c:pt>
                <c:pt idx="87">
                  <c:v>3.9550000000000002E-2</c:v>
                </c:pt>
                <c:pt idx="88">
                  <c:v>4.0400000000000019E-2</c:v>
                </c:pt>
                <c:pt idx="89">
                  <c:v>4.1549999999999997E-2</c:v>
                </c:pt>
                <c:pt idx="90">
                  <c:v>4.2549999999999998E-2</c:v>
                </c:pt>
                <c:pt idx="91">
                  <c:v>4.3850000000000014E-2</c:v>
                </c:pt>
                <c:pt idx="92">
                  <c:v>4.4950000000000004E-2</c:v>
                </c:pt>
                <c:pt idx="93">
                  <c:v>4.6100000000000002E-2</c:v>
                </c:pt>
                <c:pt idx="94">
                  <c:v>4.730000000000003E-2</c:v>
                </c:pt>
                <c:pt idx="95">
                  <c:v>4.8400000000000012E-2</c:v>
                </c:pt>
                <c:pt idx="96">
                  <c:v>4.9650000000000014E-2</c:v>
                </c:pt>
                <c:pt idx="97">
                  <c:v>5.050000000000001E-2</c:v>
                </c:pt>
                <c:pt idx="98">
                  <c:v>5.1549999999999985E-2</c:v>
                </c:pt>
                <c:pt idx="99">
                  <c:v>5.2700000000000011E-2</c:v>
                </c:pt>
                <c:pt idx="100">
                  <c:v>5.3649999999999996E-2</c:v>
                </c:pt>
                <c:pt idx="101">
                  <c:v>5.4450000000000019E-2</c:v>
                </c:pt>
                <c:pt idx="102">
                  <c:v>5.5200000000000013E-2</c:v>
                </c:pt>
                <c:pt idx="103">
                  <c:v>5.5850000000000004E-2</c:v>
                </c:pt>
                <c:pt idx="104">
                  <c:v>5.6649999999999978E-2</c:v>
                </c:pt>
                <c:pt idx="105">
                  <c:v>5.7700000000000029E-2</c:v>
                </c:pt>
                <c:pt idx="106">
                  <c:v>5.8349999999999999E-2</c:v>
                </c:pt>
                <c:pt idx="107">
                  <c:v>5.8950000000000009E-2</c:v>
                </c:pt>
                <c:pt idx="108">
                  <c:v>5.9750000000000018E-2</c:v>
                </c:pt>
                <c:pt idx="109">
                  <c:v>6.0400000000000016E-2</c:v>
                </c:pt>
                <c:pt idx="110">
                  <c:v>6.1300000000000014E-2</c:v>
                </c:pt>
                <c:pt idx="111">
                  <c:v>6.200000000000002E-2</c:v>
                </c:pt>
                <c:pt idx="112">
                  <c:v>6.2549999999999994E-2</c:v>
                </c:pt>
                <c:pt idx="113">
                  <c:v>6.345000000000002E-2</c:v>
                </c:pt>
                <c:pt idx="114">
                  <c:v>6.3950000000000021E-2</c:v>
                </c:pt>
                <c:pt idx="115">
                  <c:v>6.4649999999999999E-2</c:v>
                </c:pt>
                <c:pt idx="116">
                  <c:v>6.5400000000000014E-2</c:v>
                </c:pt>
                <c:pt idx="117">
                  <c:v>6.6049999999999998E-2</c:v>
                </c:pt>
                <c:pt idx="118">
                  <c:v>6.6549999999999998E-2</c:v>
                </c:pt>
                <c:pt idx="119">
                  <c:v>6.7200000000000024E-2</c:v>
                </c:pt>
                <c:pt idx="120">
                  <c:v>6.7849999999999994E-2</c:v>
                </c:pt>
                <c:pt idx="121">
                  <c:v>6.8550000000000014E-2</c:v>
                </c:pt>
                <c:pt idx="122">
                  <c:v>6.8949999999999997E-2</c:v>
                </c:pt>
                <c:pt idx="123">
                  <c:v>6.9600000000000023E-2</c:v>
                </c:pt>
                <c:pt idx="124">
                  <c:v>7.0150000000000004E-2</c:v>
                </c:pt>
                <c:pt idx="125">
                  <c:v>7.0650000000000004E-2</c:v>
                </c:pt>
                <c:pt idx="126">
                  <c:v>7.1250000000000008E-2</c:v>
                </c:pt>
                <c:pt idx="127">
                  <c:v>7.1700000000000014E-2</c:v>
                </c:pt>
                <c:pt idx="128">
                  <c:v>7.2200000000000014E-2</c:v>
                </c:pt>
                <c:pt idx="129">
                  <c:v>7.2600000000000012E-2</c:v>
                </c:pt>
                <c:pt idx="130">
                  <c:v>7.3100000000000012E-2</c:v>
                </c:pt>
                <c:pt idx="131">
                  <c:v>7.3849999999999999E-2</c:v>
                </c:pt>
                <c:pt idx="132">
                  <c:v>7.4050000000000032E-2</c:v>
                </c:pt>
                <c:pt idx="133">
                  <c:v>7.4400000000000022E-2</c:v>
                </c:pt>
                <c:pt idx="134">
                  <c:v>7.4800000000000033E-2</c:v>
                </c:pt>
                <c:pt idx="135">
                  <c:v>7.5249999999999997E-2</c:v>
                </c:pt>
                <c:pt idx="136">
                  <c:v>7.5600000000000014E-2</c:v>
                </c:pt>
                <c:pt idx="137">
                  <c:v>7.5850000000000029E-2</c:v>
                </c:pt>
                <c:pt idx="138">
                  <c:v>7.6200000000000004E-2</c:v>
                </c:pt>
                <c:pt idx="139">
                  <c:v>7.640000000000001E-2</c:v>
                </c:pt>
                <c:pt idx="140">
                  <c:v>7.644999999999999E-2</c:v>
                </c:pt>
                <c:pt idx="141">
                  <c:v>8.1000000000000016E-2</c:v>
                </c:pt>
                <c:pt idx="142">
                  <c:v>8.1900000000000028E-2</c:v>
                </c:pt>
                <c:pt idx="143">
                  <c:v>8.2700000000000023E-2</c:v>
                </c:pt>
                <c:pt idx="144">
                  <c:v>8.3750000000000061E-2</c:v>
                </c:pt>
                <c:pt idx="145">
                  <c:v>8.4750000000000061E-2</c:v>
                </c:pt>
                <c:pt idx="146">
                  <c:v>8.5750000000000035E-2</c:v>
                </c:pt>
                <c:pt idx="147">
                  <c:v>8.6700000000000069E-2</c:v>
                </c:pt>
                <c:pt idx="148">
                  <c:v>8.7950000000000028E-2</c:v>
                </c:pt>
                <c:pt idx="149">
                  <c:v>8.9200000000000029E-2</c:v>
                </c:pt>
                <c:pt idx="150">
                  <c:v>9.0300000000000033E-2</c:v>
                </c:pt>
                <c:pt idx="151">
                  <c:v>9.1350000000000028E-2</c:v>
                </c:pt>
                <c:pt idx="152">
                  <c:v>9.2450000000000004E-2</c:v>
                </c:pt>
                <c:pt idx="153">
                  <c:v>9.365000000000008E-2</c:v>
                </c:pt>
                <c:pt idx="154">
                  <c:v>9.4650000000000067E-2</c:v>
                </c:pt>
                <c:pt idx="155">
                  <c:v>9.5750000000000057E-2</c:v>
                </c:pt>
                <c:pt idx="156">
                  <c:v>9.6850000000000047E-2</c:v>
                </c:pt>
                <c:pt idx="157">
                  <c:v>9.8050000000000068E-2</c:v>
                </c:pt>
                <c:pt idx="158">
                  <c:v>9.8850000000000063E-2</c:v>
                </c:pt>
                <c:pt idx="159">
                  <c:v>9.9750000000000061E-2</c:v>
                </c:pt>
                <c:pt idx="160">
                  <c:v>0.10070000000000004</c:v>
                </c:pt>
                <c:pt idx="161">
                  <c:v>0.10175000000000002</c:v>
                </c:pt>
                <c:pt idx="162">
                  <c:v>0.10270000000000003</c:v>
                </c:pt>
                <c:pt idx="163">
                  <c:v>0.10364999999999998</c:v>
                </c:pt>
                <c:pt idx="164">
                  <c:v>0.10464999999999998</c:v>
                </c:pt>
                <c:pt idx="165">
                  <c:v>0.10555</c:v>
                </c:pt>
                <c:pt idx="166">
                  <c:v>0.10639999999999998</c:v>
                </c:pt>
                <c:pt idx="167">
                  <c:v>0.10725000000000003</c:v>
                </c:pt>
                <c:pt idx="168">
                  <c:v>0.10805000000000002</c:v>
                </c:pt>
                <c:pt idx="169">
                  <c:v>0.10870000000000003</c:v>
                </c:pt>
                <c:pt idx="170">
                  <c:v>0.10955000000000002</c:v>
                </c:pt>
                <c:pt idx="171">
                  <c:v>0.11065000000000001</c:v>
                </c:pt>
                <c:pt idx="172">
                  <c:v>0.11149999999999997</c:v>
                </c:pt>
                <c:pt idx="173">
                  <c:v>0.11235000000000001</c:v>
                </c:pt>
                <c:pt idx="174">
                  <c:v>0.11330000000000001</c:v>
                </c:pt>
                <c:pt idx="175">
                  <c:v>0.11410000000000003</c:v>
                </c:pt>
                <c:pt idx="176">
                  <c:v>0.11499999999999998</c:v>
                </c:pt>
                <c:pt idx="177">
                  <c:v>0.11590000000000002</c:v>
                </c:pt>
                <c:pt idx="178">
                  <c:v>0.11674999999999998</c:v>
                </c:pt>
                <c:pt idx="179">
                  <c:v>0.11745000000000001</c:v>
                </c:pt>
                <c:pt idx="180">
                  <c:v>0.11830000000000002</c:v>
                </c:pt>
                <c:pt idx="181">
                  <c:v>0.11904999999999998</c:v>
                </c:pt>
                <c:pt idx="182">
                  <c:v>0.11985000000000001</c:v>
                </c:pt>
                <c:pt idx="183">
                  <c:v>0.12045</c:v>
                </c:pt>
                <c:pt idx="184">
                  <c:v>0.12104999999999998</c:v>
                </c:pt>
                <c:pt idx="185">
                  <c:v>0.12150000000000002</c:v>
                </c:pt>
                <c:pt idx="186">
                  <c:v>0.12204999999999998</c:v>
                </c:pt>
                <c:pt idx="187">
                  <c:v>0.12245</c:v>
                </c:pt>
                <c:pt idx="188">
                  <c:v>0.12300000000000003</c:v>
                </c:pt>
                <c:pt idx="189">
                  <c:v>0.12359999999999999</c:v>
                </c:pt>
                <c:pt idx="190">
                  <c:v>0.12440000000000002</c:v>
                </c:pt>
                <c:pt idx="191">
                  <c:v>0.12509999999999999</c:v>
                </c:pt>
                <c:pt idx="192">
                  <c:v>0.12569999999999998</c:v>
                </c:pt>
                <c:pt idx="193">
                  <c:v>0.12640000000000001</c:v>
                </c:pt>
                <c:pt idx="194">
                  <c:v>0.1268</c:v>
                </c:pt>
                <c:pt idx="195">
                  <c:v>0.12769999999999998</c:v>
                </c:pt>
                <c:pt idx="196">
                  <c:v>0.1283</c:v>
                </c:pt>
                <c:pt idx="197">
                  <c:v>0.12869999999999998</c:v>
                </c:pt>
                <c:pt idx="198">
                  <c:v>0.12909999999999999</c:v>
                </c:pt>
                <c:pt idx="199">
                  <c:v>0.1295</c:v>
                </c:pt>
                <c:pt idx="200">
                  <c:v>0.13005</c:v>
                </c:pt>
                <c:pt idx="201">
                  <c:v>0.13064999999999999</c:v>
                </c:pt>
                <c:pt idx="202">
                  <c:v>0.13100000000000001</c:v>
                </c:pt>
                <c:pt idx="203">
                  <c:v>0.13145000000000001</c:v>
                </c:pt>
                <c:pt idx="204">
                  <c:v>0.13195000000000001</c:v>
                </c:pt>
                <c:pt idx="205">
                  <c:v>0.13219999999999998</c:v>
                </c:pt>
                <c:pt idx="206">
                  <c:v>0.13240000000000007</c:v>
                </c:pt>
                <c:pt idx="207">
                  <c:v>0.13264999999999999</c:v>
                </c:pt>
                <c:pt idx="208">
                  <c:v>0.13300000000000001</c:v>
                </c:pt>
                <c:pt idx="209">
                  <c:v>0.1333</c:v>
                </c:pt>
                <c:pt idx="210">
                  <c:v>0.13369999999999999</c:v>
                </c:pt>
                <c:pt idx="211">
                  <c:v>0.13390000000000007</c:v>
                </c:pt>
                <c:pt idx="212">
                  <c:v>0.14019999999999999</c:v>
                </c:pt>
                <c:pt idx="213">
                  <c:v>0.1411</c:v>
                </c:pt>
                <c:pt idx="214">
                  <c:v>0.14215</c:v>
                </c:pt>
                <c:pt idx="215">
                  <c:v>0.14340000000000006</c:v>
                </c:pt>
                <c:pt idx="216">
                  <c:v>0.14425000000000004</c:v>
                </c:pt>
                <c:pt idx="217">
                  <c:v>0.14545000000000008</c:v>
                </c:pt>
                <c:pt idx="218">
                  <c:v>0.14645000000000005</c:v>
                </c:pt>
                <c:pt idx="219">
                  <c:v>0.14750000000000008</c:v>
                </c:pt>
                <c:pt idx="220">
                  <c:v>0.14850000000000008</c:v>
                </c:pt>
                <c:pt idx="221">
                  <c:v>0.14925000000000005</c:v>
                </c:pt>
                <c:pt idx="222">
                  <c:v>0.15015000000000001</c:v>
                </c:pt>
                <c:pt idx="223">
                  <c:v>0.15115000000000001</c:v>
                </c:pt>
                <c:pt idx="224">
                  <c:v>0.15215000000000001</c:v>
                </c:pt>
                <c:pt idx="225">
                  <c:v>0.15335000000000001</c:v>
                </c:pt>
                <c:pt idx="226">
                  <c:v>0.15420000000000006</c:v>
                </c:pt>
                <c:pt idx="227">
                  <c:v>0.15520000000000006</c:v>
                </c:pt>
                <c:pt idx="228">
                  <c:v>0.15595000000000006</c:v>
                </c:pt>
                <c:pt idx="229">
                  <c:v>0.15715000000000001</c:v>
                </c:pt>
                <c:pt idx="230">
                  <c:v>0.15820000000000006</c:v>
                </c:pt>
                <c:pt idx="231">
                  <c:v>0.15890000000000004</c:v>
                </c:pt>
                <c:pt idx="232">
                  <c:v>0.15990000000000004</c:v>
                </c:pt>
                <c:pt idx="233">
                  <c:v>0.16050000000000003</c:v>
                </c:pt>
                <c:pt idx="234">
                  <c:v>0.16115000000000002</c:v>
                </c:pt>
                <c:pt idx="235">
                  <c:v>0.16210000000000005</c:v>
                </c:pt>
                <c:pt idx="236">
                  <c:v>0.16320000000000004</c:v>
                </c:pt>
                <c:pt idx="237">
                  <c:v>0.16410000000000002</c:v>
                </c:pt>
                <c:pt idx="238">
                  <c:v>0.16495000000000004</c:v>
                </c:pt>
                <c:pt idx="239">
                  <c:v>0.16570000000000004</c:v>
                </c:pt>
                <c:pt idx="240">
                  <c:v>0.16630000000000003</c:v>
                </c:pt>
                <c:pt idx="241">
                  <c:v>0.16705000000000003</c:v>
                </c:pt>
                <c:pt idx="242">
                  <c:v>0.16785000000000003</c:v>
                </c:pt>
                <c:pt idx="243">
                  <c:v>0.16885000000000003</c:v>
                </c:pt>
                <c:pt idx="244">
                  <c:v>0.16930000000000003</c:v>
                </c:pt>
                <c:pt idx="245">
                  <c:v>0.1697000000000001</c:v>
                </c:pt>
                <c:pt idx="246">
                  <c:v>0.17040000000000005</c:v>
                </c:pt>
                <c:pt idx="247">
                  <c:v>0.17120000000000007</c:v>
                </c:pt>
                <c:pt idx="248">
                  <c:v>0.17165000000000002</c:v>
                </c:pt>
                <c:pt idx="249">
                  <c:v>0.1721</c:v>
                </c:pt>
                <c:pt idx="250">
                  <c:v>0.17230000000000001</c:v>
                </c:pt>
                <c:pt idx="251">
                  <c:v>0.17295000000000005</c:v>
                </c:pt>
                <c:pt idx="252">
                  <c:v>0.1736</c:v>
                </c:pt>
                <c:pt idx="253">
                  <c:v>0.17435</c:v>
                </c:pt>
                <c:pt idx="254">
                  <c:v>0.17500000000000004</c:v>
                </c:pt>
                <c:pt idx="255">
                  <c:v>0.17550000000000004</c:v>
                </c:pt>
                <c:pt idx="256">
                  <c:v>0.17630000000000001</c:v>
                </c:pt>
                <c:pt idx="257">
                  <c:v>0.17675000000000005</c:v>
                </c:pt>
                <c:pt idx="258">
                  <c:v>0.17725000000000005</c:v>
                </c:pt>
                <c:pt idx="259">
                  <c:v>0.17775000000000005</c:v>
                </c:pt>
                <c:pt idx="260">
                  <c:v>0.17840000000000006</c:v>
                </c:pt>
                <c:pt idx="261">
                  <c:v>0.17895000000000005</c:v>
                </c:pt>
                <c:pt idx="262">
                  <c:v>0.17940000000000006</c:v>
                </c:pt>
                <c:pt idx="263">
                  <c:v>0.17990000000000006</c:v>
                </c:pt>
                <c:pt idx="264">
                  <c:v>0.18065000000000001</c:v>
                </c:pt>
                <c:pt idx="265">
                  <c:v>0.18120000000000006</c:v>
                </c:pt>
                <c:pt idx="266">
                  <c:v>0.18160000000000001</c:v>
                </c:pt>
                <c:pt idx="267">
                  <c:v>0.18225000000000008</c:v>
                </c:pt>
                <c:pt idx="268">
                  <c:v>0.18310000000000001</c:v>
                </c:pt>
                <c:pt idx="269">
                  <c:v>0.18355000000000005</c:v>
                </c:pt>
                <c:pt idx="270">
                  <c:v>0.18390000000000006</c:v>
                </c:pt>
                <c:pt idx="271">
                  <c:v>0.18445000000000006</c:v>
                </c:pt>
                <c:pt idx="272">
                  <c:v>0.18495000000000006</c:v>
                </c:pt>
                <c:pt idx="273">
                  <c:v>0.18555000000000005</c:v>
                </c:pt>
                <c:pt idx="274">
                  <c:v>0.18610000000000004</c:v>
                </c:pt>
                <c:pt idx="275">
                  <c:v>0.18655000000000005</c:v>
                </c:pt>
                <c:pt idx="276">
                  <c:v>0.18710000000000004</c:v>
                </c:pt>
                <c:pt idx="277">
                  <c:v>0.18735000000000004</c:v>
                </c:pt>
                <c:pt idx="278">
                  <c:v>0.18750000000000006</c:v>
                </c:pt>
                <c:pt idx="279">
                  <c:v>0.18780000000000005</c:v>
                </c:pt>
                <c:pt idx="280">
                  <c:v>0.18800000000000006</c:v>
                </c:pt>
                <c:pt idx="281">
                  <c:v>0.18820000000000003</c:v>
                </c:pt>
                <c:pt idx="282">
                  <c:v>0.18845000000000006</c:v>
                </c:pt>
                <c:pt idx="283">
                  <c:v>0.18880000000000005</c:v>
                </c:pt>
                <c:pt idx="284">
                  <c:v>0.18915000000000001</c:v>
                </c:pt>
                <c:pt idx="285">
                  <c:v>0.19570000000000004</c:v>
                </c:pt>
                <c:pt idx="286">
                  <c:v>0.19645000000000004</c:v>
                </c:pt>
                <c:pt idx="287">
                  <c:v>0.19740000000000005</c:v>
                </c:pt>
                <c:pt idx="288">
                  <c:v>0.19810000000000003</c:v>
                </c:pt>
                <c:pt idx="289">
                  <c:v>0.19870000000000004</c:v>
                </c:pt>
                <c:pt idx="290">
                  <c:v>0.19970000000000004</c:v>
                </c:pt>
                <c:pt idx="291">
                  <c:v>0.20040000000000008</c:v>
                </c:pt>
                <c:pt idx="292">
                  <c:v>0.20119999999999999</c:v>
                </c:pt>
                <c:pt idx="293">
                  <c:v>0.20219999999999999</c:v>
                </c:pt>
                <c:pt idx="294">
                  <c:v>0.20280000000000001</c:v>
                </c:pt>
                <c:pt idx="295">
                  <c:v>0.20335</c:v>
                </c:pt>
                <c:pt idx="296">
                  <c:v>0.20390000000000005</c:v>
                </c:pt>
                <c:pt idx="297">
                  <c:v>0.20455000000000001</c:v>
                </c:pt>
                <c:pt idx="298">
                  <c:v>0.20519999999999999</c:v>
                </c:pt>
                <c:pt idx="299">
                  <c:v>0.20605000000000001</c:v>
                </c:pt>
                <c:pt idx="300">
                  <c:v>0.20680000000000001</c:v>
                </c:pt>
                <c:pt idx="301">
                  <c:v>0.20790000000000006</c:v>
                </c:pt>
                <c:pt idx="302">
                  <c:v>0.20855000000000001</c:v>
                </c:pt>
                <c:pt idx="303">
                  <c:v>0.20920000000000005</c:v>
                </c:pt>
                <c:pt idx="304">
                  <c:v>0.21015</c:v>
                </c:pt>
                <c:pt idx="305">
                  <c:v>0.21120000000000005</c:v>
                </c:pt>
                <c:pt idx="306">
                  <c:v>0.21210000000000001</c:v>
                </c:pt>
                <c:pt idx="307">
                  <c:v>0.21300000000000005</c:v>
                </c:pt>
                <c:pt idx="308">
                  <c:v>0.21375000000000005</c:v>
                </c:pt>
                <c:pt idx="309">
                  <c:v>0.21440000000000006</c:v>
                </c:pt>
                <c:pt idx="310">
                  <c:v>0.21520000000000006</c:v>
                </c:pt>
                <c:pt idx="311">
                  <c:v>0.21600000000000005</c:v>
                </c:pt>
                <c:pt idx="312">
                  <c:v>0.21680000000000005</c:v>
                </c:pt>
                <c:pt idx="313">
                  <c:v>0.21740000000000004</c:v>
                </c:pt>
                <c:pt idx="314">
                  <c:v>0.21840000000000004</c:v>
                </c:pt>
                <c:pt idx="315">
                  <c:v>0.21925000000000006</c:v>
                </c:pt>
                <c:pt idx="316">
                  <c:v>0.21995000000000006</c:v>
                </c:pt>
                <c:pt idx="317">
                  <c:v>0.22075000000000003</c:v>
                </c:pt>
                <c:pt idx="318">
                  <c:v>0.22150000000000003</c:v>
                </c:pt>
                <c:pt idx="319">
                  <c:v>0.22250000000000003</c:v>
                </c:pt>
                <c:pt idx="320">
                  <c:v>0.22335000000000002</c:v>
                </c:pt>
                <c:pt idx="321">
                  <c:v>0.22415000000000002</c:v>
                </c:pt>
                <c:pt idx="322">
                  <c:v>0.22505000000000003</c:v>
                </c:pt>
                <c:pt idx="323">
                  <c:v>0.22595000000000004</c:v>
                </c:pt>
                <c:pt idx="324">
                  <c:v>0.22700000000000004</c:v>
                </c:pt>
                <c:pt idx="325">
                  <c:v>0.22775000000000004</c:v>
                </c:pt>
                <c:pt idx="326">
                  <c:v>0.22860000000000003</c:v>
                </c:pt>
                <c:pt idx="327">
                  <c:v>0.22930000000000003</c:v>
                </c:pt>
                <c:pt idx="328">
                  <c:v>0.23005</c:v>
                </c:pt>
                <c:pt idx="329">
                  <c:v>0.23080000000000001</c:v>
                </c:pt>
                <c:pt idx="330">
                  <c:v>0.23150000000000001</c:v>
                </c:pt>
                <c:pt idx="331">
                  <c:v>0.23245000000000005</c:v>
                </c:pt>
                <c:pt idx="332">
                  <c:v>0.23345000000000005</c:v>
                </c:pt>
                <c:pt idx="333">
                  <c:v>0.23440000000000005</c:v>
                </c:pt>
                <c:pt idx="334">
                  <c:v>0.23545000000000005</c:v>
                </c:pt>
                <c:pt idx="335">
                  <c:v>0.23630000000000001</c:v>
                </c:pt>
                <c:pt idx="336">
                  <c:v>0.23715</c:v>
                </c:pt>
                <c:pt idx="337">
                  <c:v>0.23805000000000001</c:v>
                </c:pt>
                <c:pt idx="338">
                  <c:v>0.23885000000000001</c:v>
                </c:pt>
                <c:pt idx="339">
                  <c:v>0.23980000000000001</c:v>
                </c:pt>
                <c:pt idx="340">
                  <c:v>0.24070000000000005</c:v>
                </c:pt>
                <c:pt idx="341">
                  <c:v>0.24135000000000001</c:v>
                </c:pt>
                <c:pt idx="342">
                  <c:v>0.24230000000000004</c:v>
                </c:pt>
                <c:pt idx="343">
                  <c:v>0.24330000000000004</c:v>
                </c:pt>
                <c:pt idx="344">
                  <c:v>0.24420000000000003</c:v>
                </c:pt>
                <c:pt idx="345">
                  <c:v>0.24510000000000001</c:v>
                </c:pt>
                <c:pt idx="346">
                  <c:v>0.24580000000000007</c:v>
                </c:pt>
                <c:pt idx="347">
                  <c:v>0.24660000000000001</c:v>
                </c:pt>
                <c:pt idx="348">
                  <c:v>0.24735000000000001</c:v>
                </c:pt>
                <c:pt idx="349">
                  <c:v>0.24825000000000008</c:v>
                </c:pt>
                <c:pt idx="350">
                  <c:v>0.24910000000000004</c:v>
                </c:pt>
                <c:pt idx="351">
                  <c:v>0.25005000000000005</c:v>
                </c:pt>
                <c:pt idx="352">
                  <c:v>0.25085000000000002</c:v>
                </c:pt>
                <c:pt idx="353">
                  <c:v>0.25180000000000002</c:v>
                </c:pt>
                <c:pt idx="354">
                  <c:v>0.25290000000000001</c:v>
                </c:pt>
                <c:pt idx="355">
                  <c:v>0.25375000000000003</c:v>
                </c:pt>
                <c:pt idx="356">
                  <c:v>0.2545</c:v>
                </c:pt>
                <c:pt idx="357">
                  <c:v>0.25530000000000008</c:v>
                </c:pt>
                <c:pt idx="358">
                  <c:v>0.25610000000000005</c:v>
                </c:pt>
                <c:pt idx="359">
                  <c:v>0.25674999999999998</c:v>
                </c:pt>
                <c:pt idx="360">
                  <c:v>0.2576</c:v>
                </c:pt>
                <c:pt idx="361">
                  <c:v>0.2586</c:v>
                </c:pt>
                <c:pt idx="362">
                  <c:v>0.25950000000000001</c:v>
                </c:pt>
                <c:pt idx="363">
                  <c:v>0.26050000000000001</c:v>
                </c:pt>
                <c:pt idx="364">
                  <c:v>0.26140000000000002</c:v>
                </c:pt>
                <c:pt idx="365">
                  <c:v>0.26224999999999998</c:v>
                </c:pt>
                <c:pt idx="366">
                  <c:v>0.26329999999999998</c:v>
                </c:pt>
                <c:pt idx="367">
                  <c:v>0.26400000000000001</c:v>
                </c:pt>
                <c:pt idx="368">
                  <c:v>0.26480000000000015</c:v>
                </c:pt>
                <c:pt idx="369">
                  <c:v>0.2656</c:v>
                </c:pt>
                <c:pt idx="370">
                  <c:v>0.26670000000000005</c:v>
                </c:pt>
                <c:pt idx="371">
                  <c:v>0.2681</c:v>
                </c:pt>
                <c:pt idx="372">
                  <c:v>0.26905000000000001</c:v>
                </c:pt>
                <c:pt idx="373">
                  <c:v>0.27</c:v>
                </c:pt>
                <c:pt idx="374">
                  <c:v>0.27105000000000001</c:v>
                </c:pt>
                <c:pt idx="375">
                  <c:v>0.27205000000000001</c:v>
                </c:pt>
                <c:pt idx="376">
                  <c:v>0.27310000000000001</c:v>
                </c:pt>
                <c:pt idx="377">
                  <c:v>0.27405000000000002</c:v>
                </c:pt>
                <c:pt idx="378">
                  <c:v>0.27515000000000001</c:v>
                </c:pt>
                <c:pt idx="379">
                  <c:v>0.27605000000000002</c:v>
                </c:pt>
                <c:pt idx="380">
                  <c:v>0.27705000000000002</c:v>
                </c:pt>
                <c:pt idx="381">
                  <c:v>0.27825</c:v>
                </c:pt>
                <c:pt idx="382">
                  <c:v>0.27910000000000001</c:v>
                </c:pt>
                <c:pt idx="383">
                  <c:v>0.27995000000000014</c:v>
                </c:pt>
                <c:pt idx="384">
                  <c:v>0.28085000000000016</c:v>
                </c:pt>
                <c:pt idx="385">
                  <c:v>0.28175</c:v>
                </c:pt>
                <c:pt idx="386">
                  <c:v>0.28250000000000008</c:v>
                </c:pt>
                <c:pt idx="387">
                  <c:v>0.28345000000000009</c:v>
                </c:pt>
                <c:pt idx="388">
                  <c:v>0.28440000000000015</c:v>
                </c:pt>
                <c:pt idx="389">
                  <c:v>0.28545000000000009</c:v>
                </c:pt>
                <c:pt idx="390">
                  <c:v>0.28645000000000009</c:v>
                </c:pt>
                <c:pt idx="391">
                  <c:v>0.28740000000000016</c:v>
                </c:pt>
                <c:pt idx="392">
                  <c:v>0.2884500000000001</c:v>
                </c:pt>
                <c:pt idx="393">
                  <c:v>0.28900000000000009</c:v>
                </c:pt>
                <c:pt idx="394">
                  <c:v>0.28970000000000001</c:v>
                </c:pt>
                <c:pt idx="395">
                  <c:v>0.29085000000000011</c:v>
                </c:pt>
                <c:pt idx="396">
                  <c:v>0.29205000000000014</c:v>
                </c:pt>
                <c:pt idx="397">
                  <c:v>0.29280000000000012</c:v>
                </c:pt>
                <c:pt idx="398">
                  <c:v>0.29350000000000009</c:v>
                </c:pt>
                <c:pt idx="399">
                  <c:v>0.29445000000000016</c:v>
                </c:pt>
                <c:pt idx="400">
                  <c:v>0.29535000000000011</c:v>
                </c:pt>
                <c:pt idx="401">
                  <c:v>0.29615000000000002</c:v>
                </c:pt>
                <c:pt idx="402">
                  <c:v>0.29720000000000002</c:v>
                </c:pt>
                <c:pt idx="403">
                  <c:v>0.29800000000000015</c:v>
                </c:pt>
                <c:pt idx="404">
                  <c:v>0.29900000000000015</c:v>
                </c:pt>
                <c:pt idx="405">
                  <c:v>0.29985000000000012</c:v>
                </c:pt>
                <c:pt idx="406">
                  <c:v>0.30090000000000011</c:v>
                </c:pt>
                <c:pt idx="407">
                  <c:v>0.30190000000000011</c:v>
                </c:pt>
                <c:pt idx="408">
                  <c:v>0.30295000000000011</c:v>
                </c:pt>
                <c:pt idx="409">
                  <c:v>0.30395000000000011</c:v>
                </c:pt>
                <c:pt idx="410">
                  <c:v>0.30500000000000016</c:v>
                </c:pt>
                <c:pt idx="411">
                  <c:v>0.30605000000000016</c:v>
                </c:pt>
                <c:pt idx="412">
                  <c:v>0.30720000000000008</c:v>
                </c:pt>
                <c:pt idx="413">
                  <c:v>0.30845000000000011</c:v>
                </c:pt>
                <c:pt idx="414">
                  <c:v>0.30935000000000012</c:v>
                </c:pt>
                <c:pt idx="415">
                  <c:v>0.31050000000000011</c:v>
                </c:pt>
                <c:pt idx="416">
                  <c:v>0.31160000000000015</c:v>
                </c:pt>
                <c:pt idx="417">
                  <c:v>0.31265000000000009</c:v>
                </c:pt>
                <c:pt idx="418">
                  <c:v>0.3136500000000001</c:v>
                </c:pt>
                <c:pt idx="419">
                  <c:v>0.31460000000000016</c:v>
                </c:pt>
                <c:pt idx="420">
                  <c:v>0.31565000000000015</c:v>
                </c:pt>
                <c:pt idx="421">
                  <c:v>0.31665000000000015</c:v>
                </c:pt>
                <c:pt idx="422">
                  <c:v>0.31800000000000012</c:v>
                </c:pt>
                <c:pt idx="423">
                  <c:v>0.31925000000000009</c:v>
                </c:pt>
                <c:pt idx="424">
                  <c:v>0.32025000000000015</c:v>
                </c:pt>
                <c:pt idx="425">
                  <c:v>0.32115000000000016</c:v>
                </c:pt>
                <c:pt idx="426">
                  <c:v>0.32200000000000012</c:v>
                </c:pt>
                <c:pt idx="427">
                  <c:v>0.32300000000000012</c:v>
                </c:pt>
                <c:pt idx="428">
                  <c:v>0.32410000000000011</c:v>
                </c:pt>
                <c:pt idx="429">
                  <c:v>0.32505000000000012</c:v>
                </c:pt>
                <c:pt idx="430">
                  <c:v>0.32615000000000016</c:v>
                </c:pt>
                <c:pt idx="431">
                  <c:v>0.32720000000000016</c:v>
                </c:pt>
                <c:pt idx="432">
                  <c:v>0.32825000000000015</c:v>
                </c:pt>
                <c:pt idx="433">
                  <c:v>0.32905000000000012</c:v>
                </c:pt>
                <c:pt idx="434">
                  <c:v>0.32980000000000015</c:v>
                </c:pt>
                <c:pt idx="435">
                  <c:v>0.33090000000000014</c:v>
                </c:pt>
                <c:pt idx="436">
                  <c:v>0.33180000000000015</c:v>
                </c:pt>
                <c:pt idx="437">
                  <c:v>0.33290000000000014</c:v>
                </c:pt>
                <c:pt idx="438">
                  <c:v>0.33415000000000011</c:v>
                </c:pt>
                <c:pt idx="439">
                  <c:v>0.33545000000000025</c:v>
                </c:pt>
                <c:pt idx="440">
                  <c:v>0.33635000000000026</c:v>
                </c:pt>
                <c:pt idx="441">
                  <c:v>0.3374000000000002</c:v>
                </c:pt>
                <c:pt idx="442">
                  <c:v>0.33870000000000011</c:v>
                </c:pt>
                <c:pt idx="443">
                  <c:v>0.3399000000000002</c:v>
                </c:pt>
                <c:pt idx="444">
                  <c:v>0.34110000000000007</c:v>
                </c:pt>
                <c:pt idx="445">
                  <c:v>0.34180000000000016</c:v>
                </c:pt>
                <c:pt idx="446">
                  <c:v>0.34255000000000008</c:v>
                </c:pt>
                <c:pt idx="447">
                  <c:v>0.34345000000000014</c:v>
                </c:pt>
                <c:pt idx="448">
                  <c:v>0.34460000000000007</c:v>
                </c:pt>
                <c:pt idx="449">
                  <c:v>0.34560000000000007</c:v>
                </c:pt>
                <c:pt idx="450">
                  <c:v>0.34665000000000007</c:v>
                </c:pt>
                <c:pt idx="451">
                  <c:v>0.34785000000000021</c:v>
                </c:pt>
                <c:pt idx="452">
                  <c:v>0.34875000000000006</c:v>
                </c:pt>
                <c:pt idx="453">
                  <c:v>0.34995000000000015</c:v>
                </c:pt>
                <c:pt idx="454">
                  <c:v>0.35130000000000011</c:v>
                </c:pt>
                <c:pt idx="455">
                  <c:v>0.35235000000000011</c:v>
                </c:pt>
                <c:pt idx="456">
                  <c:v>0.35350000000000009</c:v>
                </c:pt>
                <c:pt idx="457">
                  <c:v>0.35450000000000015</c:v>
                </c:pt>
                <c:pt idx="458">
                  <c:v>0.35565000000000002</c:v>
                </c:pt>
                <c:pt idx="459">
                  <c:v>0.35680000000000012</c:v>
                </c:pt>
                <c:pt idx="460">
                  <c:v>0.35760000000000008</c:v>
                </c:pt>
                <c:pt idx="461">
                  <c:v>0.35875000000000001</c:v>
                </c:pt>
                <c:pt idx="462">
                  <c:v>0.35990000000000011</c:v>
                </c:pt>
                <c:pt idx="463">
                  <c:v>0.36075000000000002</c:v>
                </c:pt>
                <c:pt idx="464">
                  <c:v>0.36175000000000002</c:v>
                </c:pt>
                <c:pt idx="465">
                  <c:v>0.36275000000000002</c:v>
                </c:pt>
                <c:pt idx="466">
                  <c:v>0.36390000000000011</c:v>
                </c:pt>
                <c:pt idx="467">
                  <c:v>0.36480000000000012</c:v>
                </c:pt>
                <c:pt idx="468">
                  <c:v>0.36570000000000008</c:v>
                </c:pt>
                <c:pt idx="469">
                  <c:v>0.36685000000000012</c:v>
                </c:pt>
                <c:pt idx="470">
                  <c:v>0.36795000000000011</c:v>
                </c:pt>
                <c:pt idx="471">
                  <c:v>0.36915000000000009</c:v>
                </c:pt>
                <c:pt idx="472">
                  <c:v>0.37020000000000008</c:v>
                </c:pt>
                <c:pt idx="473">
                  <c:v>0.37115000000000009</c:v>
                </c:pt>
                <c:pt idx="474">
                  <c:v>0.37225000000000008</c:v>
                </c:pt>
                <c:pt idx="475">
                  <c:v>0.37325000000000008</c:v>
                </c:pt>
                <c:pt idx="476">
                  <c:v>0.37415000000000009</c:v>
                </c:pt>
                <c:pt idx="477">
                  <c:v>0.37520000000000009</c:v>
                </c:pt>
                <c:pt idx="478">
                  <c:v>0.37645000000000012</c:v>
                </c:pt>
                <c:pt idx="479">
                  <c:v>0.37760000000000016</c:v>
                </c:pt>
                <c:pt idx="480">
                  <c:v>0.37865000000000015</c:v>
                </c:pt>
                <c:pt idx="481">
                  <c:v>0.37975000000000014</c:v>
                </c:pt>
                <c:pt idx="482">
                  <c:v>0.38060000000000016</c:v>
                </c:pt>
                <c:pt idx="483">
                  <c:v>0.38180000000000025</c:v>
                </c:pt>
                <c:pt idx="484">
                  <c:v>0.38320000000000015</c:v>
                </c:pt>
                <c:pt idx="485">
                  <c:v>0.38445000000000012</c:v>
                </c:pt>
                <c:pt idx="486">
                  <c:v>0.38545000000000013</c:v>
                </c:pt>
                <c:pt idx="487">
                  <c:v>0.38665000000000016</c:v>
                </c:pt>
                <c:pt idx="488">
                  <c:v>0.38805000000000012</c:v>
                </c:pt>
                <c:pt idx="489">
                  <c:v>0.38915000000000011</c:v>
                </c:pt>
                <c:pt idx="490">
                  <c:v>0.3903500000000002</c:v>
                </c:pt>
                <c:pt idx="491">
                  <c:v>0.39130000000000015</c:v>
                </c:pt>
                <c:pt idx="492">
                  <c:v>0.3923500000000002</c:v>
                </c:pt>
                <c:pt idx="493">
                  <c:v>0.39350000000000013</c:v>
                </c:pt>
                <c:pt idx="494">
                  <c:v>0.39430000000000015</c:v>
                </c:pt>
                <c:pt idx="495">
                  <c:v>0.3953500000000002</c:v>
                </c:pt>
                <c:pt idx="496">
                  <c:v>0.3963500000000002</c:v>
                </c:pt>
                <c:pt idx="497">
                  <c:v>0.39725000000000016</c:v>
                </c:pt>
                <c:pt idx="498">
                  <c:v>0.39850000000000013</c:v>
                </c:pt>
                <c:pt idx="499">
                  <c:v>0.39975000000000016</c:v>
                </c:pt>
                <c:pt idx="500">
                  <c:v>0.40085000000000015</c:v>
                </c:pt>
                <c:pt idx="501">
                  <c:v>0.40180000000000016</c:v>
                </c:pt>
                <c:pt idx="502">
                  <c:v>0.40295000000000014</c:v>
                </c:pt>
                <c:pt idx="503">
                  <c:v>0.40395000000000014</c:v>
                </c:pt>
                <c:pt idx="504">
                  <c:v>0.40525</c:v>
                </c:pt>
                <c:pt idx="505">
                  <c:v>0.40640000000000009</c:v>
                </c:pt>
                <c:pt idx="506">
                  <c:v>0.40750000000000008</c:v>
                </c:pt>
                <c:pt idx="507">
                  <c:v>0.40885000000000016</c:v>
                </c:pt>
                <c:pt idx="508">
                  <c:v>0.41010000000000002</c:v>
                </c:pt>
                <c:pt idx="509">
                  <c:v>0.41130000000000011</c:v>
                </c:pt>
                <c:pt idx="510">
                  <c:v>0.41270000000000001</c:v>
                </c:pt>
                <c:pt idx="511">
                  <c:v>0.41390000000000016</c:v>
                </c:pt>
                <c:pt idx="512">
                  <c:v>0.41465000000000002</c:v>
                </c:pt>
                <c:pt idx="513">
                  <c:v>0.41575000000000001</c:v>
                </c:pt>
                <c:pt idx="514">
                  <c:v>0.41710000000000008</c:v>
                </c:pt>
                <c:pt idx="515">
                  <c:v>0.41850000000000009</c:v>
                </c:pt>
                <c:pt idx="516">
                  <c:v>0.41980000000000012</c:v>
                </c:pt>
                <c:pt idx="517">
                  <c:v>0.42125000000000001</c:v>
                </c:pt>
                <c:pt idx="518">
                  <c:v>0.42280000000000012</c:v>
                </c:pt>
                <c:pt idx="519">
                  <c:v>0.42395000000000016</c:v>
                </c:pt>
                <c:pt idx="520">
                  <c:v>0.42550000000000016</c:v>
                </c:pt>
                <c:pt idx="521">
                  <c:v>0.42660000000000009</c:v>
                </c:pt>
                <c:pt idx="522">
                  <c:v>0.42775000000000002</c:v>
                </c:pt>
                <c:pt idx="523">
                  <c:v>0.42870000000000008</c:v>
                </c:pt>
                <c:pt idx="524">
                  <c:v>0.43010000000000015</c:v>
                </c:pt>
                <c:pt idx="525">
                  <c:v>0.43115000000000014</c:v>
                </c:pt>
                <c:pt idx="526">
                  <c:v>0.43215000000000015</c:v>
                </c:pt>
                <c:pt idx="527">
                  <c:v>0.43340000000000012</c:v>
                </c:pt>
                <c:pt idx="528">
                  <c:v>0.43455000000000016</c:v>
                </c:pt>
                <c:pt idx="529">
                  <c:v>0.43570000000000009</c:v>
                </c:pt>
                <c:pt idx="530">
                  <c:v>0.43710000000000016</c:v>
                </c:pt>
                <c:pt idx="531">
                  <c:v>0.43840000000000012</c:v>
                </c:pt>
                <c:pt idx="532">
                  <c:v>0.43960000000000016</c:v>
                </c:pt>
                <c:pt idx="533">
                  <c:v>0.44080000000000008</c:v>
                </c:pt>
                <c:pt idx="534">
                  <c:v>0.44205000000000011</c:v>
                </c:pt>
                <c:pt idx="535">
                  <c:v>0.4431500000000001</c:v>
                </c:pt>
                <c:pt idx="536">
                  <c:v>0.44440000000000007</c:v>
                </c:pt>
                <c:pt idx="537">
                  <c:v>0.44550000000000006</c:v>
                </c:pt>
                <c:pt idx="538">
                  <c:v>0.4467000000000001</c:v>
                </c:pt>
                <c:pt idx="539">
                  <c:v>0.44780000000000009</c:v>
                </c:pt>
                <c:pt idx="540">
                  <c:v>0.44895000000000007</c:v>
                </c:pt>
                <c:pt idx="541">
                  <c:v>0.45024999999999998</c:v>
                </c:pt>
                <c:pt idx="542">
                  <c:v>0.45150000000000001</c:v>
                </c:pt>
                <c:pt idx="543">
                  <c:v>0.4526</c:v>
                </c:pt>
                <c:pt idx="544">
                  <c:v>0.45370000000000005</c:v>
                </c:pt>
                <c:pt idx="545">
                  <c:v>0.45485000000000009</c:v>
                </c:pt>
                <c:pt idx="546">
                  <c:v>0.45590000000000008</c:v>
                </c:pt>
                <c:pt idx="547">
                  <c:v>0.45725000000000005</c:v>
                </c:pt>
                <c:pt idx="548">
                  <c:v>0.45855000000000001</c:v>
                </c:pt>
                <c:pt idx="549">
                  <c:v>0.45975000000000005</c:v>
                </c:pt>
                <c:pt idx="550">
                  <c:v>0.4607</c:v>
                </c:pt>
                <c:pt idx="551">
                  <c:v>0.4617</c:v>
                </c:pt>
                <c:pt idx="552">
                  <c:v>0.46300000000000002</c:v>
                </c:pt>
                <c:pt idx="553">
                  <c:v>0.46410000000000001</c:v>
                </c:pt>
                <c:pt idx="554">
                  <c:v>0.4657</c:v>
                </c:pt>
                <c:pt idx="555">
                  <c:v>0.46685000000000015</c:v>
                </c:pt>
                <c:pt idx="556">
                  <c:v>0.46810000000000002</c:v>
                </c:pt>
                <c:pt idx="557">
                  <c:v>0.46940000000000015</c:v>
                </c:pt>
                <c:pt idx="558">
                  <c:v>0.47055000000000002</c:v>
                </c:pt>
                <c:pt idx="559">
                  <c:v>0.47175</c:v>
                </c:pt>
                <c:pt idx="560">
                  <c:v>0.47305000000000008</c:v>
                </c:pt>
                <c:pt idx="561">
                  <c:v>0.47410000000000002</c:v>
                </c:pt>
                <c:pt idx="562">
                  <c:v>0.47515000000000002</c:v>
                </c:pt>
                <c:pt idx="563">
                  <c:v>0.47625000000000001</c:v>
                </c:pt>
                <c:pt idx="564">
                  <c:v>0.47750000000000015</c:v>
                </c:pt>
                <c:pt idx="565">
                  <c:v>0.47865000000000002</c:v>
                </c:pt>
                <c:pt idx="566">
                  <c:v>0.47980000000000012</c:v>
                </c:pt>
                <c:pt idx="567">
                  <c:v>0.48090000000000016</c:v>
                </c:pt>
                <c:pt idx="568">
                  <c:v>0.48190000000000011</c:v>
                </c:pt>
                <c:pt idx="569">
                  <c:v>0.48260000000000008</c:v>
                </c:pt>
                <c:pt idx="570">
                  <c:v>0.48365000000000002</c:v>
                </c:pt>
                <c:pt idx="571">
                  <c:v>0.48470000000000002</c:v>
                </c:pt>
                <c:pt idx="572">
                  <c:v>0.48585000000000012</c:v>
                </c:pt>
                <c:pt idx="573">
                  <c:v>0.48720000000000002</c:v>
                </c:pt>
                <c:pt idx="574">
                  <c:v>0.48830000000000007</c:v>
                </c:pt>
                <c:pt idx="575">
                  <c:v>0.48955000000000015</c:v>
                </c:pt>
                <c:pt idx="576">
                  <c:v>0.49060000000000009</c:v>
                </c:pt>
                <c:pt idx="577">
                  <c:v>0.49160000000000009</c:v>
                </c:pt>
                <c:pt idx="578">
                  <c:v>0.49255000000000015</c:v>
                </c:pt>
                <c:pt idx="579">
                  <c:v>0.49345000000000011</c:v>
                </c:pt>
                <c:pt idx="580">
                  <c:v>0.4946000000000001</c:v>
                </c:pt>
                <c:pt idx="581">
                  <c:v>0.49605000000000016</c:v>
                </c:pt>
                <c:pt idx="582">
                  <c:v>0.49750000000000011</c:v>
                </c:pt>
                <c:pt idx="583">
                  <c:v>0.49860000000000015</c:v>
                </c:pt>
                <c:pt idx="584">
                  <c:v>0.49975000000000008</c:v>
                </c:pt>
                <c:pt idx="585">
                  <c:v>0.501</c:v>
                </c:pt>
                <c:pt idx="586">
                  <c:v>0.50205</c:v>
                </c:pt>
                <c:pt idx="587">
                  <c:v>0.50344999999999973</c:v>
                </c:pt>
                <c:pt idx="588">
                  <c:v>0.50465000000000004</c:v>
                </c:pt>
                <c:pt idx="589">
                  <c:v>0.50595000000000001</c:v>
                </c:pt>
                <c:pt idx="590">
                  <c:v>0.5071</c:v>
                </c:pt>
                <c:pt idx="591">
                  <c:v>0.50795000000000001</c:v>
                </c:pt>
                <c:pt idx="592">
                  <c:v>0.50890000000000002</c:v>
                </c:pt>
                <c:pt idx="593">
                  <c:v>0.51</c:v>
                </c:pt>
                <c:pt idx="594">
                  <c:v>0.51124999999999998</c:v>
                </c:pt>
                <c:pt idx="595">
                  <c:v>0.51255000000000006</c:v>
                </c:pt>
                <c:pt idx="596">
                  <c:v>0.51380000000000003</c:v>
                </c:pt>
                <c:pt idx="597">
                  <c:v>0.51500000000000001</c:v>
                </c:pt>
                <c:pt idx="598">
                  <c:v>0.51639999999999997</c:v>
                </c:pt>
                <c:pt idx="599">
                  <c:v>0.51774999999999993</c:v>
                </c:pt>
                <c:pt idx="600">
                  <c:v>0.51899999999999991</c:v>
                </c:pt>
                <c:pt idx="601">
                  <c:v>0.52005000000000001</c:v>
                </c:pt>
                <c:pt idx="602">
                  <c:v>0.52129999999999999</c:v>
                </c:pt>
                <c:pt idx="603">
                  <c:v>0.52229999999999999</c:v>
                </c:pt>
                <c:pt idx="604">
                  <c:v>0.52370000000000005</c:v>
                </c:pt>
                <c:pt idx="605">
                  <c:v>0.52505000000000002</c:v>
                </c:pt>
                <c:pt idx="606">
                  <c:v>0.52615000000000001</c:v>
                </c:pt>
                <c:pt idx="607">
                  <c:v>0.52749999999999997</c:v>
                </c:pt>
                <c:pt idx="608">
                  <c:v>0.52890000000000004</c:v>
                </c:pt>
                <c:pt idx="609">
                  <c:v>0.52995000000000003</c:v>
                </c:pt>
                <c:pt idx="610">
                  <c:v>0.53120000000000001</c:v>
                </c:pt>
                <c:pt idx="611">
                  <c:v>0.53265000000000029</c:v>
                </c:pt>
                <c:pt idx="612">
                  <c:v>0.53380000000000005</c:v>
                </c:pt>
                <c:pt idx="613">
                  <c:v>0.53489999999999993</c:v>
                </c:pt>
                <c:pt idx="614">
                  <c:v>0.53580000000000005</c:v>
                </c:pt>
                <c:pt idx="615">
                  <c:v>0.53685000000000005</c:v>
                </c:pt>
                <c:pt idx="616">
                  <c:v>0.53784999999999994</c:v>
                </c:pt>
                <c:pt idx="617">
                  <c:v>0.53899999999999992</c:v>
                </c:pt>
                <c:pt idx="618">
                  <c:v>0.54010000000000002</c:v>
                </c:pt>
                <c:pt idx="619">
                  <c:v>0.5413</c:v>
                </c:pt>
                <c:pt idx="620">
                  <c:v>0.54270000000000018</c:v>
                </c:pt>
                <c:pt idx="621">
                  <c:v>0.54380000000000028</c:v>
                </c:pt>
                <c:pt idx="622">
                  <c:v>0.54485000000000028</c:v>
                </c:pt>
                <c:pt idx="623">
                  <c:v>0.54575000000000018</c:v>
                </c:pt>
                <c:pt idx="624">
                  <c:v>0.54689999999999994</c:v>
                </c:pt>
                <c:pt idx="625">
                  <c:v>0.54784999999999995</c:v>
                </c:pt>
                <c:pt idx="626">
                  <c:v>0.54885000000000028</c:v>
                </c:pt>
                <c:pt idx="627">
                  <c:v>0.55000000000000004</c:v>
                </c:pt>
                <c:pt idx="628">
                  <c:v>0.55125000000000002</c:v>
                </c:pt>
                <c:pt idx="629">
                  <c:v>0.55235000000000001</c:v>
                </c:pt>
                <c:pt idx="630">
                  <c:v>0.55345</c:v>
                </c:pt>
                <c:pt idx="631">
                  <c:v>0.55454999999999999</c:v>
                </c:pt>
                <c:pt idx="632">
                  <c:v>0.55570000000000019</c:v>
                </c:pt>
                <c:pt idx="633">
                  <c:v>0.55670000000000019</c:v>
                </c:pt>
                <c:pt idx="634">
                  <c:v>0.55775000000000019</c:v>
                </c:pt>
                <c:pt idx="635">
                  <c:v>0.55930000000000002</c:v>
                </c:pt>
                <c:pt idx="636">
                  <c:v>0.56095000000000028</c:v>
                </c:pt>
                <c:pt idx="637">
                  <c:v>0.56220000000000003</c:v>
                </c:pt>
                <c:pt idx="638">
                  <c:v>0.56340000000000001</c:v>
                </c:pt>
                <c:pt idx="639">
                  <c:v>0.56455</c:v>
                </c:pt>
                <c:pt idx="640">
                  <c:v>0.56565000000000021</c:v>
                </c:pt>
                <c:pt idx="641">
                  <c:v>0.56665000000000021</c:v>
                </c:pt>
                <c:pt idx="642">
                  <c:v>0.5677500000000002</c:v>
                </c:pt>
                <c:pt idx="643">
                  <c:v>0.56885000000000019</c:v>
                </c:pt>
                <c:pt idx="644">
                  <c:v>0.57010000000000005</c:v>
                </c:pt>
                <c:pt idx="645">
                  <c:v>0.5708000000000002</c:v>
                </c:pt>
                <c:pt idx="646">
                  <c:v>0.57165000000000021</c:v>
                </c:pt>
                <c:pt idx="647">
                  <c:v>0.57270000000000021</c:v>
                </c:pt>
                <c:pt idx="648">
                  <c:v>0.57370000000000032</c:v>
                </c:pt>
                <c:pt idx="649">
                  <c:v>0.57475000000000032</c:v>
                </c:pt>
                <c:pt idx="650">
                  <c:v>0.5759000000000003</c:v>
                </c:pt>
                <c:pt idx="651">
                  <c:v>0.57705000000000028</c:v>
                </c:pt>
                <c:pt idx="652">
                  <c:v>0.57820000000000005</c:v>
                </c:pt>
                <c:pt idx="653">
                  <c:v>0.57960000000000023</c:v>
                </c:pt>
                <c:pt idx="654">
                  <c:v>0.58065000000000011</c:v>
                </c:pt>
                <c:pt idx="655">
                  <c:v>0.58185000000000009</c:v>
                </c:pt>
                <c:pt idx="656">
                  <c:v>0.58329999999999993</c:v>
                </c:pt>
                <c:pt idx="657">
                  <c:v>0.58439999999999992</c:v>
                </c:pt>
                <c:pt idx="658">
                  <c:v>0.5859000000000002</c:v>
                </c:pt>
                <c:pt idx="659">
                  <c:v>0.58739999999999981</c:v>
                </c:pt>
                <c:pt idx="660">
                  <c:v>0.58849999999999991</c:v>
                </c:pt>
                <c:pt idx="661">
                  <c:v>0.5898000000000001</c:v>
                </c:pt>
                <c:pt idx="662">
                  <c:v>0.59065000000000012</c:v>
                </c:pt>
                <c:pt idx="663">
                  <c:v>0.5918000000000001</c:v>
                </c:pt>
                <c:pt idx="664">
                  <c:v>0.59300000000000008</c:v>
                </c:pt>
                <c:pt idx="665">
                  <c:v>0.59400000000000008</c:v>
                </c:pt>
                <c:pt idx="666">
                  <c:v>0.59524999999999983</c:v>
                </c:pt>
                <c:pt idx="667">
                  <c:v>0.59654999999999991</c:v>
                </c:pt>
                <c:pt idx="668">
                  <c:v>0.59760000000000013</c:v>
                </c:pt>
                <c:pt idx="669">
                  <c:v>0.59854999999999992</c:v>
                </c:pt>
                <c:pt idx="670">
                  <c:v>0.59965000000000013</c:v>
                </c:pt>
                <c:pt idx="671">
                  <c:v>0.60060000000000024</c:v>
                </c:pt>
                <c:pt idx="672">
                  <c:v>0.60160000000000025</c:v>
                </c:pt>
                <c:pt idx="673">
                  <c:v>0.60254999999999992</c:v>
                </c:pt>
                <c:pt idx="674">
                  <c:v>0.60365000000000024</c:v>
                </c:pt>
                <c:pt idx="675">
                  <c:v>0.60480000000000023</c:v>
                </c:pt>
                <c:pt idx="676">
                  <c:v>0.60580000000000023</c:v>
                </c:pt>
                <c:pt idx="677">
                  <c:v>0.60695000000000021</c:v>
                </c:pt>
                <c:pt idx="678">
                  <c:v>0.60830000000000028</c:v>
                </c:pt>
                <c:pt idx="679">
                  <c:v>0.60959999999999992</c:v>
                </c:pt>
                <c:pt idx="680">
                  <c:v>0.61085000000000023</c:v>
                </c:pt>
                <c:pt idx="681">
                  <c:v>0.61215000000000019</c:v>
                </c:pt>
                <c:pt idx="682">
                  <c:v>0.61345000000000005</c:v>
                </c:pt>
                <c:pt idx="683">
                  <c:v>0.61470000000000025</c:v>
                </c:pt>
                <c:pt idx="684">
                  <c:v>0.61580000000000024</c:v>
                </c:pt>
                <c:pt idx="685">
                  <c:v>0.61685000000000023</c:v>
                </c:pt>
                <c:pt idx="686">
                  <c:v>0.61795000000000022</c:v>
                </c:pt>
                <c:pt idx="687">
                  <c:v>0.61925000000000019</c:v>
                </c:pt>
                <c:pt idx="688">
                  <c:v>0.62065000000000026</c:v>
                </c:pt>
                <c:pt idx="689">
                  <c:v>0.62190000000000023</c:v>
                </c:pt>
                <c:pt idx="690">
                  <c:v>0.62310000000000021</c:v>
                </c:pt>
                <c:pt idx="691">
                  <c:v>0.62440000000000029</c:v>
                </c:pt>
                <c:pt idx="692">
                  <c:v>0.62535000000000029</c:v>
                </c:pt>
                <c:pt idx="693">
                  <c:v>0.62654999999999994</c:v>
                </c:pt>
                <c:pt idx="694">
                  <c:v>0.62790000000000024</c:v>
                </c:pt>
                <c:pt idx="695">
                  <c:v>0.62890000000000024</c:v>
                </c:pt>
                <c:pt idx="696">
                  <c:v>0.6302000000000002</c:v>
                </c:pt>
                <c:pt idx="697">
                  <c:v>0.6312500000000002</c:v>
                </c:pt>
                <c:pt idx="698">
                  <c:v>0.63254999999999995</c:v>
                </c:pt>
                <c:pt idx="699">
                  <c:v>0.63365000000000038</c:v>
                </c:pt>
                <c:pt idx="700">
                  <c:v>0.63454999999999995</c:v>
                </c:pt>
                <c:pt idx="701">
                  <c:v>0.63549999999999995</c:v>
                </c:pt>
                <c:pt idx="702">
                  <c:v>0.63675000000000026</c:v>
                </c:pt>
                <c:pt idx="703">
                  <c:v>0.63775000000000026</c:v>
                </c:pt>
                <c:pt idx="704">
                  <c:v>0.63895000000000024</c:v>
                </c:pt>
                <c:pt idx="705">
                  <c:v>0.64000000000000024</c:v>
                </c:pt>
                <c:pt idx="706">
                  <c:v>0.64110000000000023</c:v>
                </c:pt>
                <c:pt idx="707">
                  <c:v>0.64205000000000023</c:v>
                </c:pt>
                <c:pt idx="708">
                  <c:v>0.64310000000000023</c:v>
                </c:pt>
                <c:pt idx="709">
                  <c:v>0.64430000000000032</c:v>
                </c:pt>
                <c:pt idx="710">
                  <c:v>0.64530000000000021</c:v>
                </c:pt>
                <c:pt idx="711">
                  <c:v>0.64645000000000019</c:v>
                </c:pt>
                <c:pt idx="712">
                  <c:v>0.6474500000000003</c:v>
                </c:pt>
                <c:pt idx="713">
                  <c:v>0.64855000000000018</c:v>
                </c:pt>
                <c:pt idx="714">
                  <c:v>0.64975000000000038</c:v>
                </c:pt>
                <c:pt idx="715">
                  <c:v>0.65100000000000025</c:v>
                </c:pt>
                <c:pt idx="716">
                  <c:v>0.65215000000000023</c:v>
                </c:pt>
                <c:pt idx="717">
                  <c:v>0.6534000000000002</c:v>
                </c:pt>
                <c:pt idx="718">
                  <c:v>0.65460000000000029</c:v>
                </c:pt>
                <c:pt idx="719">
                  <c:v>0.6557500000000005</c:v>
                </c:pt>
                <c:pt idx="720">
                  <c:v>0.65690000000000026</c:v>
                </c:pt>
                <c:pt idx="721">
                  <c:v>0.65800000000000014</c:v>
                </c:pt>
                <c:pt idx="722">
                  <c:v>0.65905000000000014</c:v>
                </c:pt>
                <c:pt idx="723">
                  <c:v>0.66015000000000024</c:v>
                </c:pt>
                <c:pt idx="724">
                  <c:v>0.66115000000000013</c:v>
                </c:pt>
                <c:pt idx="725">
                  <c:v>0.66245000000000021</c:v>
                </c:pt>
                <c:pt idx="726">
                  <c:v>0.6636000000000003</c:v>
                </c:pt>
                <c:pt idx="727">
                  <c:v>0.66465000000000041</c:v>
                </c:pt>
                <c:pt idx="728">
                  <c:v>0.6655000000000002</c:v>
                </c:pt>
                <c:pt idx="729">
                  <c:v>0.66675000000000029</c:v>
                </c:pt>
                <c:pt idx="730">
                  <c:v>0.66795000000000027</c:v>
                </c:pt>
                <c:pt idx="731">
                  <c:v>0.66895000000000038</c:v>
                </c:pt>
                <c:pt idx="732">
                  <c:v>0.66995000000000038</c:v>
                </c:pt>
                <c:pt idx="733">
                  <c:v>0.67095000000000038</c:v>
                </c:pt>
                <c:pt idx="734">
                  <c:v>0.67190000000000039</c:v>
                </c:pt>
                <c:pt idx="735">
                  <c:v>0.67310000000000025</c:v>
                </c:pt>
                <c:pt idx="736">
                  <c:v>0.67430000000000023</c:v>
                </c:pt>
                <c:pt idx="737">
                  <c:v>0.67525000000000024</c:v>
                </c:pt>
                <c:pt idx="738">
                  <c:v>0.67650000000000032</c:v>
                </c:pt>
                <c:pt idx="739">
                  <c:v>0.67790000000000028</c:v>
                </c:pt>
                <c:pt idx="740">
                  <c:v>0.67935000000000023</c:v>
                </c:pt>
                <c:pt idx="741">
                  <c:v>0.68070000000000042</c:v>
                </c:pt>
                <c:pt idx="742">
                  <c:v>0.68230000000000013</c:v>
                </c:pt>
                <c:pt idx="743">
                  <c:v>0.68330000000000013</c:v>
                </c:pt>
                <c:pt idx="744">
                  <c:v>0.6845500000000001</c:v>
                </c:pt>
                <c:pt idx="745">
                  <c:v>0.68610000000000004</c:v>
                </c:pt>
                <c:pt idx="746">
                  <c:v>0.68710000000000027</c:v>
                </c:pt>
                <c:pt idx="747">
                  <c:v>0.68815000000000015</c:v>
                </c:pt>
                <c:pt idx="748">
                  <c:v>0.68935000000000002</c:v>
                </c:pt>
                <c:pt idx="749">
                  <c:v>0.69040000000000001</c:v>
                </c:pt>
                <c:pt idx="750">
                  <c:v>0.69175000000000042</c:v>
                </c:pt>
                <c:pt idx="751">
                  <c:v>0.69295000000000018</c:v>
                </c:pt>
                <c:pt idx="752">
                  <c:v>0.69420000000000004</c:v>
                </c:pt>
                <c:pt idx="753">
                  <c:v>0.69550000000000012</c:v>
                </c:pt>
                <c:pt idx="754">
                  <c:v>0.69655000000000011</c:v>
                </c:pt>
                <c:pt idx="755">
                  <c:v>0.69760000000000033</c:v>
                </c:pt>
                <c:pt idx="756">
                  <c:v>0.69870000000000043</c:v>
                </c:pt>
                <c:pt idx="757">
                  <c:v>0.70005000000000028</c:v>
                </c:pt>
                <c:pt idx="758">
                  <c:v>0.70120000000000005</c:v>
                </c:pt>
                <c:pt idx="759">
                  <c:v>0.70225000000000004</c:v>
                </c:pt>
                <c:pt idx="760">
                  <c:v>0.70335000000000003</c:v>
                </c:pt>
                <c:pt idx="761">
                  <c:v>0.70439999999999992</c:v>
                </c:pt>
                <c:pt idx="762">
                  <c:v>0.70570000000000022</c:v>
                </c:pt>
                <c:pt idx="763">
                  <c:v>0.70665000000000022</c:v>
                </c:pt>
                <c:pt idx="764">
                  <c:v>0.70775000000000021</c:v>
                </c:pt>
                <c:pt idx="765">
                  <c:v>0.70880000000000021</c:v>
                </c:pt>
                <c:pt idx="766">
                  <c:v>0.71009999999999995</c:v>
                </c:pt>
                <c:pt idx="767">
                  <c:v>0.71135000000000004</c:v>
                </c:pt>
                <c:pt idx="768">
                  <c:v>0.71255000000000002</c:v>
                </c:pt>
                <c:pt idx="769">
                  <c:v>0.71350000000000002</c:v>
                </c:pt>
                <c:pt idx="770">
                  <c:v>0.71439999999999992</c:v>
                </c:pt>
                <c:pt idx="771">
                  <c:v>0.71550000000000002</c:v>
                </c:pt>
                <c:pt idx="772">
                  <c:v>0.71670000000000023</c:v>
                </c:pt>
                <c:pt idx="773">
                  <c:v>0.71785000000000021</c:v>
                </c:pt>
                <c:pt idx="774">
                  <c:v>0.71890000000000021</c:v>
                </c:pt>
                <c:pt idx="775">
                  <c:v>0.72019999999999995</c:v>
                </c:pt>
                <c:pt idx="776">
                  <c:v>0.72145000000000004</c:v>
                </c:pt>
                <c:pt idx="777">
                  <c:v>0.72280000000000022</c:v>
                </c:pt>
                <c:pt idx="778">
                  <c:v>0.7240500000000003</c:v>
                </c:pt>
                <c:pt idx="779">
                  <c:v>0.72515000000000018</c:v>
                </c:pt>
                <c:pt idx="780">
                  <c:v>0.72610000000000019</c:v>
                </c:pt>
                <c:pt idx="781">
                  <c:v>0.72720000000000029</c:v>
                </c:pt>
                <c:pt idx="782">
                  <c:v>0.72859999999999991</c:v>
                </c:pt>
                <c:pt idx="783">
                  <c:v>0.72980000000000023</c:v>
                </c:pt>
                <c:pt idx="784">
                  <c:v>0.73100000000000021</c:v>
                </c:pt>
                <c:pt idx="785">
                  <c:v>0.7320500000000002</c:v>
                </c:pt>
                <c:pt idx="786">
                  <c:v>0.73330000000000028</c:v>
                </c:pt>
                <c:pt idx="787">
                  <c:v>0.73420000000000019</c:v>
                </c:pt>
                <c:pt idx="788">
                  <c:v>0.7352000000000003</c:v>
                </c:pt>
                <c:pt idx="789">
                  <c:v>0.73620000000000019</c:v>
                </c:pt>
                <c:pt idx="790">
                  <c:v>0.73734999999999995</c:v>
                </c:pt>
                <c:pt idx="791">
                  <c:v>0.73835000000000028</c:v>
                </c:pt>
                <c:pt idx="792">
                  <c:v>0.73970000000000025</c:v>
                </c:pt>
                <c:pt idx="793">
                  <c:v>0.74075000000000024</c:v>
                </c:pt>
                <c:pt idx="794">
                  <c:v>0.74190000000000023</c:v>
                </c:pt>
                <c:pt idx="795">
                  <c:v>0.74325000000000019</c:v>
                </c:pt>
                <c:pt idx="796">
                  <c:v>0.74435000000000029</c:v>
                </c:pt>
                <c:pt idx="797">
                  <c:v>0.74560000000000026</c:v>
                </c:pt>
                <c:pt idx="798">
                  <c:v>0.74680000000000013</c:v>
                </c:pt>
                <c:pt idx="799">
                  <c:v>0.74800000000000022</c:v>
                </c:pt>
                <c:pt idx="800">
                  <c:v>0.74940000000000029</c:v>
                </c:pt>
                <c:pt idx="801">
                  <c:v>0.75055000000000005</c:v>
                </c:pt>
                <c:pt idx="802">
                  <c:v>0.75180000000000025</c:v>
                </c:pt>
                <c:pt idx="803">
                  <c:v>0.75295000000000023</c:v>
                </c:pt>
                <c:pt idx="804">
                  <c:v>0.75410000000000021</c:v>
                </c:pt>
                <c:pt idx="805">
                  <c:v>0.7552000000000002</c:v>
                </c:pt>
                <c:pt idx="806">
                  <c:v>0.75649999999999995</c:v>
                </c:pt>
                <c:pt idx="807">
                  <c:v>0.75750000000000028</c:v>
                </c:pt>
                <c:pt idx="808">
                  <c:v>0.75845000000000018</c:v>
                </c:pt>
                <c:pt idx="809">
                  <c:v>0.75975000000000026</c:v>
                </c:pt>
                <c:pt idx="810">
                  <c:v>0.76090000000000024</c:v>
                </c:pt>
                <c:pt idx="811">
                  <c:v>0.76225000000000021</c:v>
                </c:pt>
                <c:pt idx="812">
                  <c:v>0.76350000000000029</c:v>
                </c:pt>
                <c:pt idx="813">
                  <c:v>0.76470000000000016</c:v>
                </c:pt>
                <c:pt idx="814">
                  <c:v>0.76565000000000016</c:v>
                </c:pt>
                <c:pt idx="815">
                  <c:v>0.76685000000000025</c:v>
                </c:pt>
                <c:pt idx="816">
                  <c:v>0.76790000000000025</c:v>
                </c:pt>
                <c:pt idx="817">
                  <c:v>0.76910000000000012</c:v>
                </c:pt>
                <c:pt idx="818">
                  <c:v>0.77005000000000012</c:v>
                </c:pt>
                <c:pt idx="819">
                  <c:v>0.77090000000000014</c:v>
                </c:pt>
                <c:pt idx="820">
                  <c:v>0.7723000000000001</c:v>
                </c:pt>
                <c:pt idx="821">
                  <c:v>0.77350000000000019</c:v>
                </c:pt>
                <c:pt idx="822">
                  <c:v>0.77485000000000015</c:v>
                </c:pt>
                <c:pt idx="823">
                  <c:v>0.77610000000000012</c:v>
                </c:pt>
                <c:pt idx="824">
                  <c:v>0.77710000000000001</c:v>
                </c:pt>
                <c:pt idx="825">
                  <c:v>0.77810000000000012</c:v>
                </c:pt>
                <c:pt idx="826">
                  <c:v>0.77920000000000011</c:v>
                </c:pt>
                <c:pt idx="827">
                  <c:v>0.78045000000000009</c:v>
                </c:pt>
                <c:pt idx="828">
                  <c:v>0.78154999999999997</c:v>
                </c:pt>
                <c:pt idx="829">
                  <c:v>0.78279999999999994</c:v>
                </c:pt>
                <c:pt idx="830">
                  <c:v>0.78390000000000004</c:v>
                </c:pt>
                <c:pt idx="831">
                  <c:v>0.78505000000000003</c:v>
                </c:pt>
                <c:pt idx="832">
                  <c:v>0.78634999999999999</c:v>
                </c:pt>
                <c:pt idx="833">
                  <c:v>0.78749999999999998</c:v>
                </c:pt>
                <c:pt idx="834">
                  <c:v>0.78870000000000018</c:v>
                </c:pt>
                <c:pt idx="835">
                  <c:v>0.78984999999999994</c:v>
                </c:pt>
                <c:pt idx="836">
                  <c:v>0.79075000000000029</c:v>
                </c:pt>
                <c:pt idx="837">
                  <c:v>0.79194999999999993</c:v>
                </c:pt>
                <c:pt idx="838">
                  <c:v>0.79315000000000002</c:v>
                </c:pt>
                <c:pt idx="839">
                  <c:v>0.79430000000000001</c:v>
                </c:pt>
                <c:pt idx="840">
                  <c:v>0.79560000000000031</c:v>
                </c:pt>
                <c:pt idx="841">
                  <c:v>0.7966500000000003</c:v>
                </c:pt>
                <c:pt idx="842">
                  <c:v>0.79775000000000018</c:v>
                </c:pt>
                <c:pt idx="843">
                  <c:v>0.79889999999999994</c:v>
                </c:pt>
                <c:pt idx="844">
                  <c:v>0.79990000000000028</c:v>
                </c:pt>
                <c:pt idx="845">
                  <c:v>0.80089999999999995</c:v>
                </c:pt>
                <c:pt idx="846">
                  <c:v>0.80214999999999992</c:v>
                </c:pt>
                <c:pt idx="847">
                  <c:v>0.80320000000000003</c:v>
                </c:pt>
                <c:pt idx="848">
                  <c:v>0.80435000000000001</c:v>
                </c:pt>
                <c:pt idx="849">
                  <c:v>0.80549999999999999</c:v>
                </c:pt>
                <c:pt idx="850">
                  <c:v>0.80670000000000019</c:v>
                </c:pt>
                <c:pt idx="851">
                  <c:v>0.80775000000000019</c:v>
                </c:pt>
                <c:pt idx="852">
                  <c:v>0.80865000000000031</c:v>
                </c:pt>
                <c:pt idx="853">
                  <c:v>0.8098000000000003</c:v>
                </c:pt>
                <c:pt idx="854">
                  <c:v>0.81105000000000005</c:v>
                </c:pt>
                <c:pt idx="855">
                  <c:v>0.81214999999999993</c:v>
                </c:pt>
                <c:pt idx="856">
                  <c:v>0.81340000000000001</c:v>
                </c:pt>
                <c:pt idx="857">
                  <c:v>0.81459999999999999</c:v>
                </c:pt>
                <c:pt idx="858">
                  <c:v>0.81570000000000031</c:v>
                </c:pt>
                <c:pt idx="859">
                  <c:v>0.81675000000000031</c:v>
                </c:pt>
                <c:pt idx="860">
                  <c:v>0.81785000000000019</c:v>
                </c:pt>
                <c:pt idx="861">
                  <c:v>0.81895000000000029</c:v>
                </c:pt>
                <c:pt idx="862">
                  <c:v>0.82025000000000003</c:v>
                </c:pt>
                <c:pt idx="863">
                  <c:v>0.82145000000000001</c:v>
                </c:pt>
                <c:pt idx="864">
                  <c:v>0.82270000000000021</c:v>
                </c:pt>
                <c:pt idx="865">
                  <c:v>0.8237500000000002</c:v>
                </c:pt>
                <c:pt idx="866">
                  <c:v>0.8248000000000002</c:v>
                </c:pt>
                <c:pt idx="867">
                  <c:v>0.82604999999999995</c:v>
                </c:pt>
                <c:pt idx="868">
                  <c:v>0.82725000000000004</c:v>
                </c:pt>
                <c:pt idx="869">
                  <c:v>0.82830000000000004</c:v>
                </c:pt>
                <c:pt idx="870">
                  <c:v>0.82930000000000004</c:v>
                </c:pt>
                <c:pt idx="871">
                  <c:v>0.83070000000000022</c:v>
                </c:pt>
                <c:pt idx="872">
                  <c:v>0.83190000000000019</c:v>
                </c:pt>
                <c:pt idx="873">
                  <c:v>0.83314999999999995</c:v>
                </c:pt>
                <c:pt idx="874">
                  <c:v>0.83455000000000001</c:v>
                </c:pt>
                <c:pt idx="875">
                  <c:v>0.83575000000000021</c:v>
                </c:pt>
                <c:pt idx="876">
                  <c:v>0.83675000000000022</c:v>
                </c:pt>
                <c:pt idx="877">
                  <c:v>0.83775000000000022</c:v>
                </c:pt>
                <c:pt idx="878">
                  <c:v>0.83850000000000002</c:v>
                </c:pt>
                <c:pt idx="879">
                  <c:v>0.83945000000000003</c:v>
                </c:pt>
                <c:pt idx="880">
                  <c:v>0.84060000000000024</c:v>
                </c:pt>
                <c:pt idx="881">
                  <c:v>0.84175000000000022</c:v>
                </c:pt>
                <c:pt idx="882">
                  <c:v>0.8429500000000002</c:v>
                </c:pt>
                <c:pt idx="883">
                  <c:v>0.84400000000000019</c:v>
                </c:pt>
                <c:pt idx="884">
                  <c:v>0.8449500000000002</c:v>
                </c:pt>
                <c:pt idx="885">
                  <c:v>0.8459500000000002</c:v>
                </c:pt>
                <c:pt idx="886">
                  <c:v>0.8470000000000002</c:v>
                </c:pt>
                <c:pt idx="887">
                  <c:v>0.8481000000000003</c:v>
                </c:pt>
                <c:pt idx="888">
                  <c:v>0.84929999999999994</c:v>
                </c:pt>
                <c:pt idx="889">
                  <c:v>0.85045000000000004</c:v>
                </c:pt>
                <c:pt idx="890">
                  <c:v>0.85155000000000003</c:v>
                </c:pt>
                <c:pt idx="891">
                  <c:v>0.85260000000000025</c:v>
                </c:pt>
                <c:pt idx="892">
                  <c:v>0.85365000000000024</c:v>
                </c:pt>
                <c:pt idx="893">
                  <c:v>0.85470000000000024</c:v>
                </c:pt>
                <c:pt idx="894">
                  <c:v>0.85560000000000025</c:v>
                </c:pt>
                <c:pt idx="895">
                  <c:v>0.85690000000000022</c:v>
                </c:pt>
                <c:pt idx="896">
                  <c:v>0.85800000000000021</c:v>
                </c:pt>
                <c:pt idx="897">
                  <c:v>0.8591500000000003</c:v>
                </c:pt>
                <c:pt idx="898">
                  <c:v>0.86030000000000029</c:v>
                </c:pt>
                <c:pt idx="899">
                  <c:v>0.86120000000000019</c:v>
                </c:pt>
                <c:pt idx="900">
                  <c:v>0.86240000000000028</c:v>
                </c:pt>
                <c:pt idx="901">
                  <c:v>0.86335000000000028</c:v>
                </c:pt>
                <c:pt idx="902">
                  <c:v>0.86440000000000028</c:v>
                </c:pt>
                <c:pt idx="903">
                  <c:v>0.86539999999999995</c:v>
                </c:pt>
                <c:pt idx="904">
                  <c:v>0.86645000000000005</c:v>
                </c:pt>
                <c:pt idx="905">
                  <c:v>0.86745000000000005</c:v>
                </c:pt>
                <c:pt idx="906">
                  <c:v>0.86860000000000026</c:v>
                </c:pt>
                <c:pt idx="907">
                  <c:v>0.86965000000000026</c:v>
                </c:pt>
                <c:pt idx="908">
                  <c:v>0.87090000000000023</c:v>
                </c:pt>
                <c:pt idx="909">
                  <c:v>0.87210000000000021</c:v>
                </c:pt>
                <c:pt idx="910">
                  <c:v>0.8731500000000002</c:v>
                </c:pt>
                <c:pt idx="911">
                  <c:v>0.87405000000000022</c:v>
                </c:pt>
                <c:pt idx="912">
                  <c:v>0.87505000000000022</c:v>
                </c:pt>
                <c:pt idx="913">
                  <c:v>0.8762000000000002</c:v>
                </c:pt>
                <c:pt idx="914">
                  <c:v>0.87755000000000005</c:v>
                </c:pt>
                <c:pt idx="915">
                  <c:v>0.87895000000000023</c:v>
                </c:pt>
                <c:pt idx="916">
                  <c:v>0.88005000000000011</c:v>
                </c:pt>
                <c:pt idx="917">
                  <c:v>0.88130000000000008</c:v>
                </c:pt>
                <c:pt idx="918">
                  <c:v>0.88250000000000017</c:v>
                </c:pt>
                <c:pt idx="919">
                  <c:v>0.88349999999999984</c:v>
                </c:pt>
                <c:pt idx="920">
                  <c:v>0.88480000000000014</c:v>
                </c:pt>
                <c:pt idx="921">
                  <c:v>0.88575000000000015</c:v>
                </c:pt>
                <c:pt idx="922">
                  <c:v>0.88654999999999984</c:v>
                </c:pt>
                <c:pt idx="923">
                  <c:v>0.88759999999999983</c:v>
                </c:pt>
                <c:pt idx="924">
                  <c:v>0.88880000000000015</c:v>
                </c:pt>
                <c:pt idx="925">
                  <c:v>0.89040000000000019</c:v>
                </c:pt>
                <c:pt idx="926">
                  <c:v>0.89180000000000004</c:v>
                </c:pt>
                <c:pt idx="927">
                  <c:v>0.89300000000000013</c:v>
                </c:pt>
                <c:pt idx="928">
                  <c:v>0.89415000000000011</c:v>
                </c:pt>
                <c:pt idx="929">
                  <c:v>0.89545000000000008</c:v>
                </c:pt>
                <c:pt idx="930">
                  <c:v>0.89685000000000004</c:v>
                </c:pt>
                <c:pt idx="931">
                  <c:v>0.89765000000000039</c:v>
                </c:pt>
                <c:pt idx="932">
                  <c:v>0.89855000000000007</c:v>
                </c:pt>
                <c:pt idx="933">
                  <c:v>0.89955000000000018</c:v>
                </c:pt>
                <c:pt idx="934">
                  <c:v>0.90054999999999996</c:v>
                </c:pt>
                <c:pt idx="935">
                  <c:v>0.90179999999999993</c:v>
                </c:pt>
                <c:pt idx="936">
                  <c:v>0.90290000000000004</c:v>
                </c:pt>
                <c:pt idx="937">
                  <c:v>0.90379999999999994</c:v>
                </c:pt>
                <c:pt idx="938">
                  <c:v>0.90480000000000005</c:v>
                </c:pt>
                <c:pt idx="939">
                  <c:v>0.90589999999999993</c:v>
                </c:pt>
                <c:pt idx="940">
                  <c:v>0.90705000000000002</c:v>
                </c:pt>
                <c:pt idx="941">
                  <c:v>0.90789999999999993</c:v>
                </c:pt>
                <c:pt idx="942">
                  <c:v>0.90900000000000003</c:v>
                </c:pt>
                <c:pt idx="943">
                  <c:v>0.91025</c:v>
                </c:pt>
                <c:pt idx="944">
                  <c:v>0.91125</c:v>
                </c:pt>
                <c:pt idx="945">
                  <c:v>0.91225000000000001</c:v>
                </c:pt>
                <c:pt idx="946">
                  <c:v>0.91335</c:v>
                </c:pt>
                <c:pt idx="947">
                  <c:v>0.91439999999999999</c:v>
                </c:pt>
                <c:pt idx="948">
                  <c:v>0.91575000000000029</c:v>
                </c:pt>
                <c:pt idx="949">
                  <c:v>0.91684999999999994</c:v>
                </c:pt>
                <c:pt idx="950">
                  <c:v>0.91779999999999995</c:v>
                </c:pt>
                <c:pt idx="951">
                  <c:v>0.91915000000000002</c:v>
                </c:pt>
                <c:pt idx="952">
                  <c:v>0.9204</c:v>
                </c:pt>
                <c:pt idx="953">
                  <c:v>0.92159999999999997</c:v>
                </c:pt>
                <c:pt idx="954">
                  <c:v>0.92275000000000018</c:v>
                </c:pt>
                <c:pt idx="955">
                  <c:v>0.92389999999999994</c:v>
                </c:pt>
                <c:pt idx="956">
                  <c:v>0.92500000000000004</c:v>
                </c:pt>
                <c:pt idx="957">
                  <c:v>0.92599999999999993</c:v>
                </c:pt>
                <c:pt idx="958">
                  <c:v>0.92684999999999995</c:v>
                </c:pt>
                <c:pt idx="959">
                  <c:v>0.92785000000000029</c:v>
                </c:pt>
                <c:pt idx="960">
                  <c:v>0.92900000000000005</c:v>
                </c:pt>
                <c:pt idx="961">
                  <c:v>0.93010000000000004</c:v>
                </c:pt>
                <c:pt idx="962">
                  <c:v>0.93125000000000002</c:v>
                </c:pt>
                <c:pt idx="963">
                  <c:v>0.93259999999999998</c:v>
                </c:pt>
                <c:pt idx="964">
                  <c:v>0.93385000000000029</c:v>
                </c:pt>
                <c:pt idx="965">
                  <c:v>0.9348000000000003</c:v>
                </c:pt>
                <c:pt idx="966">
                  <c:v>0.93595000000000028</c:v>
                </c:pt>
                <c:pt idx="967">
                  <c:v>0.93720000000000003</c:v>
                </c:pt>
                <c:pt idx="968">
                  <c:v>0.93825000000000003</c:v>
                </c:pt>
                <c:pt idx="969">
                  <c:v>0.93940000000000001</c:v>
                </c:pt>
                <c:pt idx="970">
                  <c:v>0.94019999999999992</c:v>
                </c:pt>
                <c:pt idx="971">
                  <c:v>0.94110000000000005</c:v>
                </c:pt>
                <c:pt idx="972">
                  <c:v>0.94199999999999995</c:v>
                </c:pt>
                <c:pt idx="973">
                  <c:v>0.94304999999999994</c:v>
                </c:pt>
                <c:pt idx="974">
                  <c:v>0.94430000000000003</c:v>
                </c:pt>
                <c:pt idx="975">
                  <c:v>0.94550000000000001</c:v>
                </c:pt>
                <c:pt idx="976">
                  <c:v>0.94660000000000022</c:v>
                </c:pt>
                <c:pt idx="977">
                  <c:v>0.9474499999999999</c:v>
                </c:pt>
                <c:pt idx="978">
                  <c:v>0.94850000000000001</c:v>
                </c:pt>
                <c:pt idx="979">
                  <c:v>0.94960000000000022</c:v>
                </c:pt>
                <c:pt idx="980">
                  <c:v>0.95065000000000022</c:v>
                </c:pt>
                <c:pt idx="981">
                  <c:v>0.95160000000000022</c:v>
                </c:pt>
                <c:pt idx="982">
                  <c:v>0.95275000000000021</c:v>
                </c:pt>
                <c:pt idx="983">
                  <c:v>0.95360000000000023</c:v>
                </c:pt>
                <c:pt idx="984">
                  <c:v>0.95470000000000022</c:v>
                </c:pt>
                <c:pt idx="985">
                  <c:v>0.95570000000000022</c:v>
                </c:pt>
                <c:pt idx="986">
                  <c:v>0.95675000000000021</c:v>
                </c:pt>
                <c:pt idx="987">
                  <c:v>0.95809999999999995</c:v>
                </c:pt>
                <c:pt idx="988">
                  <c:v>0.95914999999999995</c:v>
                </c:pt>
                <c:pt idx="989">
                  <c:v>0.96025000000000005</c:v>
                </c:pt>
                <c:pt idx="990">
                  <c:v>0.96145000000000003</c:v>
                </c:pt>
                <c:pt idx="991">
                  <c:v>0.96280000000000032</c:v>
                </c:pt>
                <c:pt idx="992">
                  <c:v>0.96425000000000005</c:v>
                </c:pt>
                <c:pt idx="993">
                  <c:v>0.96565000000000023</c:v>
                </c:pt>
                <c:pt idx="994">
                  <c:v>0.96670000000000023</c:v>
                </c:pt>
                <c:pt idx="995">
                  <c:v>0.96780000000000022</c:v>
                </c:pt>
                <c:pt idx="996">
                  <c:v>0.96880000000000022</c:v>
                </c:pt>
                <c:pt idx="997">
                  <c:v>0.96985000000000021</c:v>
                </c:pt>
                <c:pt idx="998">
                  <c:v>0.97080000000000011</c:v>
                </c:pt>
                <c:pt idx="999">
                  <c:v>0.97200000000000009</c:v>
                </c:pt>
                <c:pt idx="1000">
                  <c:v>0.97295000000000009</c:v>
                </c:pt>
                <c:pt idx="1001">
                  <c:v>0.97415000000000018</c:v>
                </c:pt>
                <c:pt idx="1002">
                  <c:v>0.97524999999999984</c:v>
                </c:pt>
                <c:pt idx="1003">
                  <c:v>0.97629999999999983</c:v>
                </c:pt>
                <c:pt idx="1004">
                  <c:v>0.97724999999999984</c:v>
                </c:pt>
                <c:pt idx="1005">
                  <c:v>0.97834999999999994</c:v>
                </c:pt>
                <c:pt idx="1006">
                  <c:v>0.97980000000000012</c:v>
                </c:pt>
                <c:pt idx="1007">
                  <c:v>0.98149999999999982</c:v>
                </c:pt>
                <c:pt idx="1008">
                  <c:v>0.98280000000000001</c:v>
                </c:pt>
                <c:pt idx="1009">
                  <c:v>0.9839500000000001</c:v>
                </c:pt>
                <c:pt idx="1010">
                  <c:v>0.98509999999999998</c:v>
                </c:pt>
                <c:pt idx="1011">
                  <c:v>0.98619999999999997</c:v>
                </c:pt>
                <c:pt idx="1012">
                  <c:v>0.98744999999999972</c:v>
                </c:pt>
                <c:pt idx="1013">
                  <c:v>0.98875000000000002</c:v>
                </c:pt>
                <c:pt idx="1014">
                  <c:v>0.98970000000000002</c:v>
                </c:pt>
                <c:pt idx="1015">
                  <c:v>0.99054999999999982</c:v>
                </c:pt>
                <c:pt idx="1016">
                  <c:v>0.99154999999999982</c:v>
                </c:pt>
                <c:pt idx="1017">
                  <c:v>0.99244999999999983</c:v>
                </c:pt>
                <c:pt idx="1018">
                  <c:v>0.99349999999999972</c:v>
                </c:pt>
                <c:pt idx="1019">
                  <c:v>0.99454999999999982</c:v>
                </c:pt>
                <c:pt idx="1020">
                  <c:v>0.99544999999999972</c:v>
                </c:pt>
                <c:pt idx="1021">
                  <c:v>0.99669999999999992</c:v>
                </c:pt>
                <c:pt idx="1022">
                  <c:v>0.99790000000000001</c:v>
                </c:pt>
                <c:pt idx="1023">
                  <c:v>0.99895</c:v>
                </c:pt>
                <c:pt idx="1024">
                  <c:v>0.99995000000000001</c:v>
                </c:pt>
                <c:pt idx="1025">
                  <c:v>1.0011999999999996</c:v>
                </c:pt>
                <c:pt idx="1026">
                  <c:v>1.0022</c:v>
                </c:pt>
                <c:pt idx="1027">
                  <c:v>1.0031999999999994</c:v>
                </c:pt>
                <c:pt idx="1028">
                  <c:v>1.0045500000000001</c:v>
                </c:pt>
                <c:pt idx="1029">
                  <c:v>1.0057499999999995</c:v>
                </c:pt>
                <c:pt idx="1030">
                  <c:v>1.0067999999999995</c:v>
                </c:pt>
                <c:pt idx="1031">
                  <c:v>1.008</c:v>
                </c:pt>
                <c:pt idx="1032">
                  <c:v>1.00915</c:v>
                </c:pt>
                <c:pt idx="1033">
                  <c:v>1.0102</c:v>
                </c:pt>
                <c:pt idx="1034">
                  <c:v>1.0112999999999996</c:v>
                </c:pt>
                <c:pt idx="1035">
                  <c:v>1.01275</c:v>
                </c:pt>
                <c:pt idx="1036">
                  <c:v>1.0139499999999995</c:v>
                </c:pt>
                <c:pt idx="1037">
                  <c:v>1.01475</c:v>
                </c:pt>
                <c:pt idx="1038">
                  <c:v>1.016</c:v>
                </c:pt>
                <c:pt idx="1039">
                  <c:v>1.01715</c:v>
                </c:pt>
                <c:pt idx="1040">
                  <c:v>1.0183499999999999</c:v>
                </c:pt>
                <c:pt idx="1041">
                  <c:v>1.0192999999999997</c:v>
                </c:pt>
                <c:pt idx="1042">
                  <c:v>1.0205</c:v>
                </c:pt>
                <c:pt idx="1043">
                  <c:v>1.0214999999999996</c:v>
                </c:pt>
                <c:pt idx="1044">
                  <c:v>1.0226500000000001</c:v>
                </c:pt>
                <c:pt idx="1045">
                  <c:v>1.0239499999999997</c:v>
                </c:pt>
                <c:pt idx="1046">
                  <c:v>1.0248999999999995</c:v>
                </c:pt>
                <c:pt idx="1047">
                  <c:v>1.0258999999999996</c:v>
                </c:pt>
                <c:pt idx="1048">
                  <c:v>1.02695</c:v>
                </c:pt>
                <c:pt idx="1049">
                  <c:v>1.028</c:v>
                </c:pt>
                <c:pt idx="1050">
                  <c:v>1.0290999999999997</c:v>
                </c:pt>
                <c:pt idx="1051">
                  <c:v>1.0301499999999999</c:v>
                </c:pt>
                <c:pt idx="1052">
                  <c:v>1.0312999999999994</c:v>
                </c:pt>
                <c:pt idx="1053">
                  <c:v>1.0324499999999999</c:v>
                </c:pt>
                <c:pt idx="1054">
                  <c:v>1.0337499999999995</c:v>
                </c:pt>
                <c:pt idx="1055">
                  <c:v>1.0347</c:v>
                </c:pt>
                <c:pt idx="1056">
                  <c:v>1.0359499999999997</c:v>
                </c:pt>
                <c:pt idx="1057">
                  <c:v>1.03715</c:v>
                </c:pt>
                <c:pt idx="1058">
                  <c:v>1.0382500000000001</c:v>
                </c:pt>
                <c:pt idx="1059">
                  <c:v>1.0393999999999997</c:v>
                </c:pt>
                <c:pt idx="1060">
                  <c:v>1.0407500000000001</c:v>
                </c:pt>
                <c:pt idx="1061">
                  <c:v>1.0421</c:v>
                </c:pt>
                <c:pt idx="1062">
                  <c:v>1.0431999999999997</c:v>
                </c:pt>
                <c:pt idx="1063">
                  <c:v>1.0442</c:v>
                </c:pt>
                <c:pt idx="1064">
                  <c:v>1.04515</c:v>
                </c:pt>
                <c:pt idx="1065">
                  <c:v>1.0458999999999996</c:v>
                </c:pt>
                <c:pt idx="1066">
                  <c:v>1.04705</c:v>
                </c:pt>
                <c:pt idx="1067">
                  <c:v>1.0482999999999998</c:v>
                </c:pt>
                <c:pt idx="1068">
                  <c:v>1.0497999999999994</c:v>
                </c:pt>
                <c:pt idx="1069">
                  <c:v>1.0508500000000001</c:v>
                </c:pt>
                <c:pt idx="1070">
                  <c:v>1.05185</c:v>
                </c:pt>
                <c:pt idx="1071">
                  <c:v>1.0526500000000001</c:v>
                </c:pt>
                <c:pt idx="1072">
                  <c:v>1.05365</c:v>
                </c:pt>
                <c:pt idx="1073">
                  <c:v>1.0548500000000001</c:v>
                </c:pt>
                <c:pt idx="1074">
                  <c:v>1.0559499999999995</c:v>
                </c:pt>
                <c:pt idx="1075">
                  <c:v>1.0569999999999995</c:v>
                </c:pt>
                <c:pt idx="1076">
                  <c:v>1.0578999999999996</c:v>
                </c:pt>
                <c:pt idx="1077">
                  <c:v>1.0589</c:v>
                </c:pt>
                <c:pt idx="1078">
                  <c:v>1.0599499999999995</c:v>
                </c:pt>
                <c:pt idx="1079">
                  <c:v>1.06135</c:v>
                </c:pt>
                <c:pt idx="1080">
                  <c:v>1.0624500000000001</c:v>
                </c:pt>
                <c:pt idx="1081">
                  <c:v>1.06345</c:v>
                </c:pt>
                <c:pt idx="1082">
                  <c:v>1.0645500000000001</c:v>
                </c:pt>
                <c:pt idx="1083">
                  <c:v>1.06585</c:v>
                </c:pt>
                <c:pt idx="1084">
                  <c:v>1.0670000000000002</c:v>
                </c:pt>
                <c:pt idx="1085">
                  <c:v>1.0682499999999999</c:v>
                </c:pt>
                <c:pt idx="1086">
                  <c:v>1.0693999999999995</c:v>
                </c:pt>
                <c:pt idx="1087">
                  <c:v>1.0705499999999999</c:v>
                </c:pt>
                <c:pt idx="1088">
                  <c:v>1.0718999999999996</c:v>
                </c:pt>
                <c:pt idx="1089">
                  <c:v>1.073</c:v>
                </c:pt>
                <c:pt idx="1090">
                  <c:v>1.0741000000000001</c:v>
                </c:pt>
                <c:pt idx="1091">
                  <c:v>1.0752999999999995</c:v>
                </c:pt>
                <c:pt idx="1092">
                  <c:v>1.0763</c:v>
                </c:pt>
                <c:pt idx="1093">
                  <c:v>1.0774999999999997</c:v>
                </c:pt>
                <c:pt idx="1094">
                  <c:v>1.0786</c:v>
                </c:pt>
                <c:pt idx="1095">
                  <c:v>1.07955</c:v>
                </c:pt>
                <c:pt idx="1096">
                  <c:v>1.0807</c:v>
                </c:pt>
                <c:pt idx="1097">
                  <c:v>1.08195</c:v>
                </c:pt>
                <c:pt idx="1098">
                  <c:v>1.0829499999999999</c:v>
                </c:pt>
                <c:pt idx="1099">
                  <c:v>1.0840500000000004</c:v>
                </c:pt>
                <c:pt idx="1100">
                  <c:v>1.085</c:v>
                </c:pt>
                <c:pt idx="1101">
                  <c:v>1.0859999999999994</c:v>
                </c:pt>
                <c:pt idx="1102">
                  <c:v>1.0871</c:v>
                </c:pt>
                <c:pt idx="1103">
                  <c:v>1.0880999999999998</c:v>
                </c:pt>
                <c:pt idx="1104">
                  <c:v>1.0891000000000002</c:v>
                </c:pt>
                <c:pt idx="1105">
                  <c:v>1.0901500000000004</c:v>
                </c:pt>
                <c:pt idx="1106">
                  <c:v>1.0913999999999997</c:v>
                </c:pt>
                <c:pt idx="1107">
                  <c:v>1.0927</c:v>
                </c:pt>
                <c:pt idx="1108">
                  <c:v>1.0941999999999998</c:v>
                </c:pt>
                <c:pt idx="1109">
                  <c:v>1.0954999999999995</c:v>
                </c:pt>
                <c:pt idx="1110">
                  <c:v>1.0969</c:v>
                </c:pt>
                <c:pt idx="1111">
                  <c:v>1.0981000000000001</c:v>
                </c:pt>
                <c:pt idx="1112">
                  <c:v>1.0992</c:v>
                </c:pt>
                <c:pt idx="1113">
                  <c:v>1.1001500000000006</c:v>
                </c:pt>
                <c:pt idx="1114">
                  <c:v>1.1013999999999995</c:v>
                </c:pt>
                <c:pt idx="1115">
                  <c:v>1.1026500000000001</c:v>
                </c:pt>
                <c:pt idx="1116">
                  <c:v>1.1035999999999997</c:v>
                </c:pt>
                <c:pt idx="1117">
                  <c:v>1.1046</c:v>
                </c:pt>
                <c:pt idx="1118">
                  <c:v>1.10575</c:v>
                </c:pt>
                <c:pt idx="1119">
                  <c:v>1.107</c:v>
                </c:pt>
                <c:pt idx="1120">
                  <c:v>1.1082000000000001</c:v>
                </c:pt>
                <c:pt idx="1121">
                  <c:v>1.1092499999999998</c:v>
                </c:pt>
                <c:pt idx="1122">
                  <c:v>1.1102000000000001</c:v>
                </c:pt>
                <c:pt idx="1123">
                  <c:v>1.1110500000000001</c:v>
                </c:pt>
                <c:pt idx="1124">
                  <c:v>1.1122500000000004</c:v>
                </c:pt>
                <c:pt idx="1125">
                  <c:v>1.1132499999999999</c:v>
                </c:pt>
                <c:pt idx="1126">
                  <c:v>1.1141999999999999</c:v>
                </c:pt>
                <c:pt idx="1127">
                  <c:v>1.1155999999999995</c:v>
                </c:pt>
                <c:pt idx="1128">
                  <c:v>1.1169</c:v>
                </c:pt>
                <c:pt idx="1129">
                  <c:v>1.1181500000000004</c:v>
                </c:pt>
                <c:pt idx="1130">
                  <c:v>1.1192</c:v>
                </c:pt>
                <c:pt idx="1131">
                  <c:v>1.1203500000000006</c:v>
                </c:pt>
                <c:pt idx="1132">
                  <c:v>1.1213500000000001</c:v>
                </c:pt>
                <c:pt idx="1133">
                  <c:v>1.1225000000000001</c:v>
                </c:pt>
                <c:pt idx="1134">
                  <c:v>1.1234999999999995</c:v>
                </c:pt>
                <c:pt idx="1135">
                  <c:v>1.1245000000000001</c:v>
                </c:pt>
                <c:pt idx="1136">
                  <c:v>1.1255999999999995</c:v>
                </c:pt>
                <c:pt idx="1137">
                  <c:v>1.1268500000000001</c:v>
                </c:pt>
                <c:pt idx="1138">
                  <c:v>1.12785</c:v>
                </c:pt>
                <c:pt idx="1139">
                  <c:v>1.1289</c:v>
                </c:pt>
                <c:pt idx="1140">
                  <c:v>1.1302000000000001</c:v>
                </c:pt>
                <c:pt idx="1141">
                  <c:v>1.1312</c:v>
                </c:pt>
                <c:pt idx="1142">
                  <c:v>1.1321500000000004</c:v>
                </c:pt>
                <c:pt idx="1143">
                  <c:v>1.1332499999999999</c:v>
                </c:pt>
                <c:pt idx="1144">
                  <c:v>1.1346000000000001</c:v>
                </c:pt>
                <c:pt idx="1145">
                  <c:v>1.1355</c:v>
                </c:pt>
                <c:pt idx="1146">
                  <c:v>1.1367500000000001</c:v>
                </c:pt>
                <c:pt idx="1147">
                  <c:v>1.1376499999999998</c:v>
                </c:pt>
                <c:pt idx="1148">
                  <c:v>1.1387499999999999</c:v>
                </c:pt>
                <c:pt idx="1149">
                  <c:v>1.1398999999999995</c:v>
                </c:pt>
                <c:pt idx="1150">
                  <c:v>1.1408499999999999</c:v>
                </c:pt>
                <c:pt idx="1151">
                  <c:v>1.1420500000000005</c:v>
                </c:pt>
                <c:pt idx="1152">
                  <c:v>1.1432000000000002</c:v>
                </c:pt>
                <c:pt idx="1153">
                  <c:v>1.1443500000000004</c:v>
                </c:pt>
                <c:pt idx="1154">
                  <c:v>1.1452499999999999</c:v>
                </c:pt>
                <c:pt idx="1155">
                  <c:v>1.1463999999999999</c:v>
                </c:pt>
                <c:pt idx="1156">
                  <c:v>1.1474500000000001</c:v>
                </c:pt>
                <c:pt idx="1157">
                  <c:v>1.1484500000000004</c:v>
                </c:pt>
                <c:pt idx="1158">
                  <c:v>1.1495500000000001</c:v>
                </c:pt>
                <c:pt idx="1159">
                  <c:v>1.1506000000000001</c:v>
                </c:pt>
                <c:pt idx="1160">
                  <c:v>1.1516999999999995</c:v>
                </c:pt>
                <c:pt idx="1161">
                  <c:v>1.1529</c:v>
                </c:pt>
                <c:pt idx="1162">
                  <c:v>1.1541000000000001</c:v>
                </c:pt>
                <c:pt idx="1163">
                  <c:v>1.1551499999999999</c:v>
                </c:pt>
                <c:pt idx="1164">
                  <c:v>1.1562999999999999</c:v>
                </c:pt>
                <c:pt idx="1165">
                  <c:v>1.1573</c:v>
                </c:pt>
                <c:pt idx="1166">
                  <c:v>1.1583999999999999</c:v>
                </c:pt>
                <c:pt idx="1167">
                  <c:v>1.1592500000000001</c:v>
                </c:pt>
                <c:pt idx="1168">
                  <c:v>1.1602500000000004</c:v>
                </c:pt>
                <c:pt idx="1169">
                  <c:v>1.1611500000000001</c:v>
                </c:pt>
                <c:pt idx="1170">
                  <c:v>1.1623999999999999</c:v>
                </c:pt>
                <c:pt idx="1171">
                  <c:v>1.1637499999999998</c:v>
                </c:pt>
                <c:pt idx="1172">
                  <c:v>1.1646500000000004</c:v>
                </c:pt>
                <c:pt idx="1173">
                  <c:v>1.1657500000000001</c:v>
                </c:pt>
                <c:pt idx="1174">
                  <c:v>1.1669</c:v>
                </c:pt>
                <c:pt idx="1175">
                  <c:v>1.1678500000000001</c:v>
                </c:pt>
                <c:pt idx="1176">
                  <c:v>1.1689500000000006</c:v>
                </c:pt>
                <c:pt idx="1177">
                  <c:v>1.1700500000000003</c:v>
                </c:pt>
                <c:pt idx="1178">
                  <c:v>1.171</c:v>
                </c:pt>
                <c:pt idx="1179">
                  <c:v>1.1724500000000004</c:v>
                </c:pt>
                <c:pt idx="1180">
                  <c:v>1.1736499999999999</c:v>
                </c:pt>
                <c:pt idx="1181">
                  <c:v>1.1747000000000001</c:v>
                </c:pt>
                <c:pt idx="1182">
                  <c:v>1.1758500000000001</c:v>
                </c:pt>
                <c:pt idx="1183">
                  <c:v>1.1769000000000001</c:v>
                </c:pt>
                <c:pt idx="1184">
                  <c:v>1.1779999999999995</c:v>
                </c:pt>
                <c:pt idx="1185">
                  <c:v>1.1794</c:v>
                </c:pt>
                <c:pt idx="1186">
                  <c:v>1.1804999999999999</c:v>
                </c:pt>
                <c:pt idx="1187">
                  <c:v>1.1817500000000001</c:v>
                </c:pt>
                <c:pt idx="1188">
                  <c:v>1.1827500000000004</c:v>
                </c:pt>
                <c:pt idx="1189">
                  <c:v>1.1837500000000001</c:v>
                </c:pt>
                <c:pt idx="1190">
                  <c:v>1.1848999999999998</c:v>
                </c:pt>
                <c:pt idx="1191">
                  <c:v>1.1859500000000001</c:v>
                </c:pt>
                <c:pt idx="1192">
                  <c:v>1.1869000000000001</c:v>
                </c:pt>
                <c:pt idx="1193">
                  <c:v>1.1880000000000006</c:v>
                </c:pt>
                <c:pt idx="1194">
                  <c:v>1.1890499999999999</c:v>
                </c:pt>
                <c:pt idx="1195">
                  <c:v>1.1903500000000005</c:v>
                </c:pt>
                <c:pt idx="1196">
                  <c:v>1.1911</c:v>
                </c:pt>
                <c:pt idx="1197">
                  <c:v>1.1924500000000005</c:v>
                </c:pt>
                <c:pt idx="1198">
                  <c:v>1.1934999999999998</c:v>
                </c:pt>
                <c:pt idx="1199">
                  <c:v>1.1947000000000001</c:v>
                </c:pt>
                <c:pt idx="1200">
                  <c:v>1.1958000000000002</c:v>
                </c:pt>
                <c:pt idx="1201">
                  <c:v>1.1970000000000001</c:v>
                </c:pt>
                <c:pt idx="1202">
                  <c:v>1.1978500000000001</c:v>
                </c:pt>
                <c:pt idx="1203">
                  <c:v>1.1989500000000004</c:v>
                </c:pt>
                <c:pt idx="1204">
                  <c:v>1.2000000000000002</c:v>
                </c:pt>
                <c:pt idx="1205">
                  <c:v>1.2011499999999995</c:v>
                </c:pt>
                <c:pt idx="1206">
                  <c:v>1.2022999999999997</c:v>
                </c:pt>
                <c:pt idx="1207">
                  <c:v>1.2034499999999997</c:v>
                </c:pt>
                <c:pt idx="1208">
                  <c:v>1.2045999999999997</c:v>
                </c:pt>
                <c:pt idx="1209">
                  <c:v>1.206</c:v>
                </c:pt>
                <c:pt idx="1210">
                  <c:v>1.2070999999999996</c:v>
                </c:pt>
                <c:pt idx="1211">
                  <c:v>1.2081999999999995</c:v>
                </c:pt>
                <c:pt idx="1212">
                  <c:v>1.2091999999999996</c:v>
                </c:pt>
                <c:pt idx="1213">
                  <c:v>1.21045</c:v>
                </c:pt>
                <c:pt idx="1214">
                  <c:v>1.2116999999999996</c:v>
                </c:pt>
                <c:pt idx="1215">
                  <c:v>1.2128999999999996</c:v>
                </c:pt>
                <c:pt idx="1216">
                  <c:v>1.2137999999999995</c:v>
                </c:pt>
                <c:pt idx="1217">
                  <c:v>1.2147999999999994</c:v>
                </c:pt>
                <c:pt idx="1218">
                  <c:v>1.216</c:v>
                </c:pt>
                <c:pt idx="1219">
                  <c:v>1.2171500000000002</c:v>
                </c:pt>
                <c:pt idx="1220">
                  <c:v>1.21835</c:v>
                </c:pt>
                <c:pt idx="1221">
                  <c:v>1.2192999999999996</c:v>
                </c:pt>
                <c:pt idx="1222">
                  <c:v>1.22</c:v>
                </c:pt>
                <c:pt idx="1223">
                  <c:v>1.22105</c:v>
                </c:pt>
                <c:pt idx="1224">
                  <c:v>1.2218999999999995</c:v>
                </c:pt>
                <c:pt idx="1225">
                  <c:v>1.2227999999999994</c:v>
                </c:pt>
                <c:pt idx="1226">
                  <c:v>1.2237999999999996</c:v>
                </c:pt>
                <c:pt idx="1227">
                  <c:v>1.22485</c:v>
                </c:pt>
                <c:pt idx="1228">
                  <c:v>1.2254999999999996</c:v>
                </c:pt>
                <c:pt idx="1229">
                  <c:v>1.2265999999999995</c:v>
                </c:pt>
                <c:pt idx="1230">
                  <c:v>1.2271999999999996</c:v>
                </c:pt>
                <c:pt idx="1231">
                  <c:v>1.2279499999999994</c:v>
                </c:pt>
                <c:pt idx="1232">
                  <c:v>1.2289999999999996</c:v>
                </c:pt>
                <c:pt idx="1233">
                  <c:v>1.2301</c:v>
                </c:pt>
                <c:pt idx="1234">
                  <c:v>1.2313499999999995</c:v>
                </c:pt>
                <c:pt idx="1235">
                  <c:v>1.2321500000000001</c:v>
                </c:pt>
                <c:pt idx="1236">
                  <c:v>1.23315</c:v>
                </c:pt>
                <c:pt idx="1237">
                  <c:v>1.2343000000000002</c:v>
                </c:pt>
                <c:pt idx="1238">
                  <c:v>1.2357499999999995</c:v>
                </c:pt>
                <c:pt idx="1239">
                  <c:v>1.2369500000000002</c:v>
                </c:pt>
                <c:pt idx="1240">
                  <c:v>1.2382499999999999</c:v>
                </c:pt>
                <c:pt idx="1241">
                  <c:v>1.2393999999999994</c:v>
                </c:pt>
                <c:pt idx="1242">
                  <c:v>1.2404500000000001</c:v>
                </c:pt>
                <c:pt idx="1243">
                  <c:v>1.2415999999999996</c:v>
                </c:pt>
                <c:pt idx="1244">
                  <c:v>1.24265</c:v>
                </c:pt>
                <c:pt idx="1245">
                  <c:v>1.2437999999999996</c:v>
                </c:pt>
                <c:pt idx="1246">
                  <c:v>1.24475</c:v>
                </c:pt>
                <c:pt idx="1247">
                  <c:v>1.2460499999999999</c:v>
                </c:pt>
                <c:pt idx="1248">
                  <c:v>1.2470999999999997</c:v>
                </c:pt>
                <c:pt idx="1249">
                  <c:v>1.2481500000000001</c:v>
                </c:pt>
                <c:pt idx="1250">
                  <c:v>1.2489999999999997</c:v>
                </c:pt>
                <c:pt idx="1251">
                  <c:v>1.2500499999999999</c:v>
                </c:pt>
                <c:pt idx="1252">
                  <c:v>1.2509999999999994</c:v>
                </c:pt>
                <c:pt idx="1253">
                  <c:v>1.2520500000000001</c:v>
                </c:pt>
                <c:pt idx="1254">
                  <c:v>1.2532999999999994</c:v>
                </c:pt>
                <c:pt idx="1255">
                  <c:v>1.2544999999999995</c:v>
                </c:pt>
                <c:pt idx="1256">
                  <c:v>1.2556999999999996</c:v>
                </c:pt>
                <c:pt idx="1257">
                  <c:v>1.25675</c:v>
                </c:pt>
                <c:pt idx="1258">
                  <c:v>1.2579499999999997</c:v>
                </c:pt>
                <c:pt idx="1259">
                  <c:v>1.25905</c:v>
                </c:pt>
                <c:pt idx="1260">
                  <c:v>1.2603500000000001</c:v>
                </c:pt>
                <c:pt idx="1261">
                  <c:v>1.26135</c:v>
                </c:pt>
                <c:pt idx="1262">
                  <c:v>1.2623</c:v>
                </c:pt>
                <c:pt idx="1263">
                  <c:v>1.26345</c:v>
                </c:pt>
                <c:pt idx="1264">
                  <c:v>1.2643499999999999</c:v>
                </c:pt>
                <c:pt idx="1265">
                  <c:v>1.26535</c:v>
                </c:pt>
                <c:pt idx="1266">
                  <c:v>1.2664499999999999</c:v>
                </c:pt>
                <c:pt idx="1267">
                  <c:v>1.2674999999999996</c:v>
                </c:pt>
                <c:pt idx="1268">
                  <c:v>1.2686500000000001</c:v>
                </c:pt>
                <c:pt idx="1269">
                  <c:v>1.2695999999999996</c:v>
                </c:pt>
                <c:pt idx="1270">
                  <c:v>1.2707000000000002</c:v>
                </c:pt>
                <c:pt idx="1271">
                  <c:v>1.2717499999999995</c:v>
                </c:pt>
                <c:pt idx="1272">
                  <c:v>1.2726000000000002</c:v>
                </c:pt>
                <c:pt idx="1273">
                  <c:v>1.2736999999999994</c:v>
                </c:pt>
                <c:pt idx="1274">
                  <c:v>1.2748999999999997</c:v>
                </c:pt>
                <c:pt idx="1275">
                  <c:v>1.2761499999999999</c:v>
                </c:pt>
                <c:pt idx="1276">
                  <c:v>1.2772999999999994</c:v>
                </c:pt>
                <c:pt idx="1277">
                  <c:v>1.2780499999999999</c:v>
                </c:pt>
                <c:pt idx="1278">
                  <c:v>1.27895</c:v>
                </c:pt>
                <c:pt idx="1279">
                  <c:v>1.2797999999999994</c:v>
                </c:pt>
                <c:pt idx="1280">
                  <c:v>1.2806999999999995</c:v>
                </c:pt>
                <c:pt idx="1281">
                  <c:v>1.28165</c:v>
                </c:pt>
                <c:pt idx="1282">
                  <c:v>1.2829000000000002</c:v>
                </c:pt>
                <c:pt idx="1283">
                  <c:v>1.2840499999999999</c:v>
                </c:pt>
                <c:pt idx="1284">
                  <c:v>1.28515</c:v>
                </c:pt>
                <c:pt idx="1285">
                  <c:v>1.2864</c:v>
                </c:pt>
                <c:pt idx="1286">
                  <c:v>1.2876999999999996</c:v>
                </c:pt>
                <c:pt idx="1287">
                  <c:v>1.2888000000000002</c:v>
                </c:pt>
                <c:pt idx="1288">
                  <c:v>1.2901</c:v>
                </c:pt>
                <c:pt idx="1289">
                  <c:v>1.29165</c:v>
                </c:pt>
                <c:pt idx="1290">
                  <c:v>1.2929999999999995</c:v>
                </c:pt>
                <c:pt idx="1291">
                  <c:v>1.2943</c:v>
                </c:pt>
                <c:pt idx="1292">
                  <c:v>1.29515</c:v>
                </c:pt>
                <c:pt idx="1293">
                  <c:v>1.2963</c:v>
                </c:pt>
                <c:pt idx="1294">
                  <c:v>1.2974999999999994</c:v>
                </c:pt>
                <c:pt idx="1295">
                  <c:v>1.2985</c:v>
                </c:pt>
                <c:pt idx="1296">
                  <c:v>1.2996999999999996</c:v>
                </c:pt>
                <c:pt idx="1297">
                  <c:v>1.3007</c:v>
                </c:pt>
                <c:pt idx="1298">
                  <c:v>1.3018999999999996</c:v>
                </c:pt>
                <c:pt idx="1299">
                  <c:v>1.3032499999999998</c:v>
                </c:pt>
                <c:pt idx="1300">
                  <c:v>1.3042</c:v>
                </c:pt>
                <c:pt idx="1301">
                  <c:v>1.30525</c:v>
                </c:pt>
                <c:pt idx="1302">
                  <c:v>1.3062499999999999</c:v>
                </c:pt>
                <c:pt idx="1303">
                  <c:v>1.3071999999999995</c:v>
                </c:pt>
                <c:pt idx="1304">
                  <c:v>1.3080500000000006</c:v>
                </c:pt>
                <c:pt idx="1305">
                  <c:v>1.3091999999999997</c:v>
                </c:pt>
                <c:pt idx="1306">
                  <c:v>1.3104</c:v>
                </c:pt>
                <c:pt idx="1307">
                  <c:v>1.3113999999999995</c:v>
                </c:pt>
                <c:pt idx="1308">
                  <c:v>1.3124500000000001</c:v>
                </c:pt>
                <c:pt idx="1309">
                  <c:v>1.31355</c:v>
                </c:pt>
                <c:pt idx="1310">
                  <c:v>1.3146</c:v>
                </c:pt>
                <c:pt idx="1311">
                  <c:v>1.3156999999999996</c:v>
                </c:pt>
                <c:pt idx="1312">
                  <c:v>1.3169999999999995</c:v>
                </c:pt>
                <c:pt idx="1313">
                  <c:v>1.3180499999999999</c:v>
                </c:pt>
                <c:pt idx="1314">
                  <c:v>1.3189500000000001</c:v>
                </c:pt>
                <c:pt idx="1315">
                  <c:v>1.3198999999999996</c:v>
                </c:pt>
                <c:pt idx="1316">
                  <c:v>1.3212999999999995</c:v>
                </c:pt>
                <c:pt idx="1317">
                  <c:v>1.3224499999999999</c:v>
                </c:pt>
                <c:pt idx="1318">
                  <c:v>1.3234999999999997</c:v>
                </c:pt>
                <c:pt idx="1319">
                  <c:v>1.3249</c:v>
                </c:pt>
                <c:pt idx="1320">
                  <c:v>1.3262499999999999</c:v>
                </c:pt>
                <c:pt idx="1321">
                  <c:v>1.3270999999999995</c:v>
                </c:pt>
                <c:pt idx="1322">
                  <c:v>1.3282</c:v>
                </c:pt>
                <c:pt idx="1323">
                  <c:v>1.3293499999999998</c:v>
                </c:pt>
                <c:pt idx="1324">
                  <c:v>1.3304</c:v>
                </c:pt>
                <c:pt idx="1325">
                  <c:v>1.3314499999999998</c:v>
                </c:pt>
                <c:pt idx="1326">
                  <c:v>1.3325499999999999</c:v>
                </c:pt>
                <c:pt idx="1327">
                  <c:v>1.33365</c:v>
                </c:pt>
                <c:pt idx="1328">
                  <c:v>1.3346499999999999</c:v>
                </c:pt>
                <c:pt idx="1329">
                  <c:v>1.3356999999999997</c:v>
                </c:pt>
                <c:pt idx="1330">
                  <c:v>1.3367499999999999</c:v>
                </c:pt>
                <c:pt idx="1331">
                  <c:v>1.33775</c:v>
                </c:pt>
                <c:pt idx="1332">
                  <c:v>1.3392499999999998</c:v>
                </c:pt>
                <c:pt idx="1333">
                  <c:v>1.3405499999999999</c:v>
                </c:pt>
                <c:pt idx="1334">
                  <c:v>1.3418999999999994</c:v>
                </c:pt>
                <c:pt idx="1335">
                  <c:v>1.3432500000000001</c:v>
                </c:pt>
                <c:pt idx="1336">
                  <c:v>1.3447</c:v>
                </c:pt>
                <c:pt idx="1337">
                  <c:v>1.34585</c:v>
                </c:pt>
                <c:pt idx="1338">
                  <c:v>1.3471500000000001</c:v>
                </c:pt>
                <c:pt idx="1339">
                  <c:v>1.3482499999999999</c:v>
                </c:pt>
                <c:pt idx="1340">
                  <c:v>1.3493999999999995</c:v>
                </c:pt>
                <c:pt idx="1341">
                  <c:v>1.3502500000000004</c:v>
                </c:pt>
                <c:pt idx="1342">
                  <c:v>1.3512500000000001</c:v>
                </c:pt>
                <c:pt idx="1343">
                  <c:v>1.3521000000000001</c:v>
                </c:pt>
                <c:pt idx="1344">
                  <c:v>1.3532500000000001</c:v>
                </c:pt>
                <c:pt idx="1345">
                  <c:v>1.3542500000000004</c:v>
                </c:pt>
                <c:pt idx="1346">
                  <c:v>1.3552499999999998</c:v>
                </c:pt>
                <c:pt idx="1347">
                  <c:v>1.3563499999999999</c:v>
                </c:pt>
                <c:pt idx="1348">
                  <c:v>1.3573499999999998</c:v>
                </c:pt>
                <c:pt idx="1349">
                  <c:v>1.3584499999999999</c:v>
                </c:pt>
                <c:pt idx="1350">
                  <c:v>1.35975</c:v>
                </c:pt>
                <c:pt idx="1351">
                  <c:v>1.3608500000000001</c:v>
                </c:pt>
                <c:pt idx="1352">
                  <c:v>1.36195</c:v>
                </c:pt>
                <c:pt idx="1353">
                  <c:v>1.3630499999999999</c:v>
                </c:pt>
                <c:pt idx="1354">
                  <c:v>1.3638999999999997</c:v>
                </c:pt>
                <c:pt idx="1355">
                  <c:v>1.365</c:v>
                </c:pt>
                <c:pt idx="1356">
                  <c:v>1.3660000000000001</c:v>
                </c:pt>
                <c:pt idx="1357">
                  <c:v>1.367</c:v>
                </c:pt>
                <c:pt idx="1358">
                  <c:v>1.36795</c:v>
                </c:pt>
                <c:pt idx="1359">
                  <c:v>1.3689</c:v>
                </c:pt>
                <c:pt idx="1360">
                  <c:v>1.3700500000000004</c:v>
                </c:pt>
                <c:pt idx="1361">
                  <c:v>1.3711</c:v>
                </c:pt>
                <c:pt idx="1362">
                  <c:v>1.3718999999999997</c:v>
                </c:pt>
                <c:pt idx="1363">
                  <c:v>1.3729499999999999</c:v>
                </c:pt>
                <c:pt idx="1364">
                  <c:v>1.3740500000000004</c:v>
                </c:pt>
                <c:pt idx="1365">
                  <c:v>1.3753</c:v>
                </c:pt>
                <c:pt idx="1366">
                  <c:v>1.3762500000000004</c:v>
                </c:pt>
                <c:pt idx="1367">
                  <c:v>1.3772500000000001</c:v>
                </c:pt>
                <c:pt idx="1368">
                  <c:v>1.3786</c:v>
                </c:pt>
                <c:pt idx="1369">
                  <c:v>1.37975</c:v>
                </c:pt>
                <c:pt idx="1370">
                  <c:v>1.381</c:v>
                </c:pt>
                <c:pt idx="1371">
                  <c:v>1.3820500000000004</c:v>
                </c:pt>
                <c:pt idx="1372">
                  <c:v>1.3832499999999999</c:v>
                </c:pt>
                <c:pt idx="1373">
                  <c:v>1.3841500000000004</c:v>
                </c:pt>
                <c:pt idx="1374">
                  <c:v>1.3852500000000001</c:v>
                </c:pt>
                <c:pt idx="1375">
                  <c:v>1.3862000000000001</c:v>
                </c:pt>
                <c:pt idx="1376">
                  <c:v>1.3875500000000001</c:v>
                </c:pt>
                <c:pt idx="1377">
                  <c:v>1.389</c:v>
                </c:pt>
                <c:pt idx="1378">
                  <c:v>1.38995</c:v>
                </c:pt>
                <c:pt idx="1379">
                  <c:v>1.3909500000000001</c:v>
                </c:pt>
                <c:pt idx="1380">
                  <c:v>1.3920500000000005</c:v>
                </c:pt>
                <c:pt idx="1381">
                  <c:v>1.3928499999999999</c:v>
                </c:pt>
                <c:pt idx="1382">
                  <c:v>1.39395</c:v>
                </c:pt>
                <c:pt idx="1383">
                  <c:v>1.3949</c:v>
                </c:pt>
                <c:pt idx="1384">
                  <c:v>1.3957999999999995</c:v>
                </c:pt>
                <c:pt idx="1385">
                  <c:v>1.3967499999999999</c:v>
                </c:pt>
                <c:pt idx="1386">
                  <c:v>1.39775</c:v>
                </c:pt>
                <c:pt idx="1387">
                  <c:v>1.3986999999999998</c:v>
                </c:pt>
                <c:pt idx="1388">
                  <c:v>1.40005</c:v>
                </c:pt>
                <c:pt idx="1389">
                  <c:v>1.4010499999999997</c:v>
                </c:pt>
                <c:pt idx="1390">
                  <c:v>1.4018499999999996</c:v>
                </c:pt>
                <c:pt idx="1391">
                  <c:v>1.4028499999999995</c:v>
                </c:pt>
                <c:pt idx="1392">
                  <c:v>1.4038499999999996</c:v>
                </c:pt>
                <c:pt idx="1393">
                  <c:v>1.4049499999999995</c:v>
                </c:pt>
                <c:pt idx="1394">
                  <c:v>1.40605</c:v>
                </c:pt>
                <c:pt idx="1395">
                  <c:v>1.4069499999999997</c:v>
                </c:pt>
                <c:pt idx="1396">
                  <c:v>1.4080999999999997</c:v>
                </c:pt>
                <c:pt idx="1397">
                  <c:v>1.4090499999999997</c:v>
                </c:pt>
                <c:pt idx="1398">
                  <c:v>1.41</c:v>
                </c:pt>
                <c:pt idx="1399">
                  <c:v>1.4109499999999997</c:v>
                </c:pt>
                <c:pt idx="1400">
                  <c:v>1.4120999999999995</c:v>
                </c:pt>
                <c:pt idx="1401">
                  <c:v>1.4131499999999995</c:v>
                </c:pt>
                <c:pt idx="1402">
                  <c:v>1.41405</c:v>
                </c:pt>
                <c:pt idx="1403">
                  <c:v>1.4151999999999996</c:v>
                </c:pt>
                <c:pt idx="1404">
                  <c:v>1.4161999999999995</c:v>
                </c:pt>
                <c:pt idx="1405">
                  <c:v>1.4172999999999996</c:v>
                </c:pt>
                <c:pt idx="1406">
                  <c:v>1.4182999999999995</c:v>
                </c:pt>
                <c:pt idx="1407">
                  <c:v>1.4193999999999996</c:v>
                </c:pt>
                <c:pt idx="1408">
                  <c:v>1.4203999999999994</c:v>
                </c:pt>
                <c:pt idx="1409">
                  <c:v>1.4211499999999995</c:v>
                </c:pt>
                <c:pt idx="1410">
                  <c:v>1.421999999999999</c:v>
                </c:pt>
                <c:pt idx="1411">
                  <c:v>1.4228999999999994</c:v>
                </c:pt>
                <c:pt idx="1412">
                  <c:v>1.4238499999999996</c:v>
                </c:pt>
                <c:pt idx="1413">
                  <c:v>1.42475</c:v>
                </c:pt>
                <c:pt idx="1414">
                  <c:v>1.4253999999999996</c:v>
                </c:pt>
                <c:pt idx="1415">
                  <c:v>1.42645</c:v>
                </c:pt>
                <c:pt idx="1416">
                  <c:v>1.4273499999999995</c:v>
                </c:pt>
                <c:pt idx="1417">
                  <c:v>1.42845</c:v>
                </c:pt>
                <c:pt idx="1418">
                  <c:v>1.4294999999999995</c:v>
                </c:pt>
                <c:pt idx="1419">
                  <c:v>1.43055</c:v>
                </c:pt>
                <c:pt idx="1420">
                  <c:v>1.4315999999999995</c:v>
                </c:pt>
                <c:pt idx="1421">
                  <c:v>1.43275</c:v>
                </c:pt>
                <c:pt idx="1422">
                  <c:v>1.4335499999999994</c:v>
                </c:pt>
                <c:pt idx="1423">
                  <c:v>1.43445</c:v>
                </c:pt>
                <c:pt idx="1424">
                  <c:v>1.4354999999999996</c:v>
                </c:pt>
                <c:pt idx="1425">
                  <c:v>1.4364999999999997</c:v>
                </c:pt>
                <c:pt idx="1426">
                  <c:v>1.4376999999999995</c:v>
                </c:pt>
                <c:pt idx="1427">
                  <c:v>1.43865</c:v>
                </c:pt>
                <c:pt idx="1428">
                  <c:v>1.4396999999999995</c:v>
                </c:pt>
                <c:pt idx="1429">
                  <c:v>1.4404999999999997</c:v>
                </c:pt>
                <c:pt idx="1430">
                  <c:v>1.4411499999999995</c:v>
                </c:pt>
                <c:pt idx="1431">
                  <c:v>1.4418999999999993</c:v>
                </c:pt>
                <c:pt idx="1432">
                  <c:v>1.44285</c:v>
                </c:pt>
                <c:pt idx="1433">
                  <c:v>1.4438499999999996</c:v>
                </c:pt>
                <c:pt idx="1434">
                  <c:v>1.4445999999999994</c:v>
                </c:pt>
                <c:pt idx="1435">
                  <c:v>1.4457999999999995</c:v>
                </c:pt>
                <c:pt idx="1436">
                  <c:v>1.44695</c:v>
                </c:pt>
                <c:pt idx="1437">
                  <c:v>1.4478999999999993</c:v>
                </c:pt>
                <c:pt idx="1438">
                  <c:v>1.4488999999999996</c:v>
                </c:pt>
                <c:pt idx="1439">
                  <c:v>1.4496999999999995</c:v>
                </c:pt>
                <c:pt idx="1440">
                  <c:v>1.4504999999999995</c:v>
                </c:pt>
                <c:pt idx="1441">
                  <c:v>1.4511499999999995</c:v>
                </c:pt>
                <c:pt idx="1442">
                  <c:v>1.452</c:v>
                </c:pt>
                <c:pt idx="1443">
                  <c:v>1.4527999999999994</c:v>
                </c:pt>
                <c:pt idx="1444">
                  <c:v>1.4536499999999997</c:v>
                </c:pt>
                <c:pt idx="1445">
                  <c:v>1.45445</c:v>
                </c:pt>
                <c:pt idx="1446">
                  <c:v>1.4554999999999996</c:v>
                </c:pt>
                <c:pt idx="1447">
                  <c:v>1.45635</c:v>
                </c:pt>
                <c:pt idx="1448">
                  <c:v>1.4570999999999996</c:v>
                </c:pt>
                <c:pt idx="1449">
                  <c:v>1.4578999999999995</c:v>
                </c:pt>
                <c:pt idx="1450">
                  <c:v>1.4585999999999997</c:v>
                </c:pt>
                <c:pt idx="1451">
                  <c:v>1.4595499999999997</c:v>
                </c:pt>
                <c:pt idx="1452">
                  <c:v>1.4604999999999997</c:v>
                </c:pt>
                <c:pt idx="1453">
                  <c:v>1.4613999999999994</c:v>
                </c:pt>
                <c:pt idx="1454">
                  <c:v>1.4623999999999997</c:v>
                </c:pt>
                <c:pt idx="1455">
                  <c:v>1.4632999999999994</c:v>
                </c:pt>
                <c:pt idx="1456">
                  <c:v>1.4642500000000001</c:v>
                </c:pt>
                <c:pt idx="1457">
                  <c:v>1.4649999999999994</c:v>
                </c:pt>
                <c:pt idx="1458">
                  <c:v>1.4657499999999994</c:v>
                </c:pt>
                <c:pt idx="1459">
                  <c:v>1.46705</c:v>
                </c:pt>
                <c:pt idx="1460">
                  <c:v>1.4677999999999995</c:v>
                </c:pt>
                <c:pt idx="1461">
                  <c:v>1.46875</c:v>
                </c:pt>
                <c:pt idx="1462">
                  <c:v>1.4695999999999996</c:v>
                </c:pt>
                <c:pt idx="1463">
                  <c:v>1.4703499999999998</c:v>
                </c:pt>
                <c:pt idx="1464">
                  <c:v>1.4713500000000002</c:v>
                </c:pt>
                <c:pt idx="1465">
                  <c:v>1.47265</c:v>
                </c:pt>
                <c:pt idx="1466">
                  <c:v>1.4737999999999996</c:v>
                </c:pt>
                <c:pt idx="1467">
                  <c:v>1.4747999999999997</c:v>
                </c:pt>
                <c:pt idx="1468">
                  <c:v>1.4756499999999995</c:v>
                </c:pt>
                <c:pt idx="1469">
                  <c:v>1.4764999999999995</c:v>
                </c:pt>
                <c:pt idx="1470">
                  <c:v>1.4775999999999996</c:v>
                </c:pt>
                <c:pt idx="1471">
                  <c:v>1.4783499999999998</c:v>
                </c:pt>
                <c:pt idx="1472">
                  <c:v>1.4793999999999996</c:v>
                </c:pt>
                <c:pt idx="1473">
                  <c:v>1.4803500000000001</c:v>
                </c:pt>
                <c:pt idx="1474">
                  <c:v>1.48105</c:v>
                </c:pt>
                <c:pt idx="1475">
                  <c:v>1.4821</c:v>
                </c:pt>
                <c:pt idx="1476">
                  <c:v>1.48295</c:v>
                </c:pt>
                <c:pt idx="1477">
                  <c:v>1.4837999999999996</c:v>
                </c:pt>
                <c:pt idx="1478">
                  <c:v>1.48465</c:v>
                </c:pt>
                <c:pt idx="1479">
                  <c:v>1.4853499999999995</c:v>
                </c:pt>
                <c:pt idx="1480">
                  <c:v>1.4862</c:v>
                </c:pt>
                <c:pt idx="1481">
                  <c:v>1.48695</c:v>
                </c:pt>
                <c:pt idx="1482">
                  <c:v>1.4875999999999996</c:v>
                </c:pt>
                <c:pt idx="1483">
                  <c:v>1.4884999999999995</c:v>
                </c:pt>
                <c:pt idx="1484">
                  <c:v>1.48935</c:v>
                </c:pt>
                <c:pt idx="1485">
                  <c:v>1.4901</c:v>
                </c:pt>
                <c:pt idx="1486">
                  <c:v>1.49085</c:v>
                </c:pt>
                <c:pt idx="1487">
                  <c:v>1.4916499999999995</c:v>
                </c:pt>
                <c:pt idx="1488">
                  <c:v>1.4923500000000001</c:v>
                </c:pt>
                <c:pt idx="1489">
                  <c:v>1.49305</c:v>
                </c:pt>
                <c:pt idx="1490">
                  <c:v>1.4937499999999995</c:v>
                </c:pt>
                <c:pt idx="1491">
                  <c:v>1.4946000000000002</c:v>
                </c:pt>
                <c:pt idx="1492">
                  <c:v>1.4953999999999996</c:v>
                </c:pt>
                <c:pt idx="1493">
                  <c:v>1.4962</c:v>
                </c:pt>
                <c:pt idx="1494">
                  <c:v>1.4970999999999997</c:v>
                </c:pt>
                <c:pt idx="1495">
                  <c:v>1.4980500000000001</c:v>
                </c:pt>
                <c:pt idx="1496">
                  <c:v>1.4988999999999995</c:v>
                </c:pt>
                <c:pt idx="1497">
                  <c:v>1.4997499999999995</c:v>
                </c:pt>
                <c:pt idx="1498">
                  <c:v>1.50065</c:v>
                </c:pt>
                <c:pt idx="1499">
                  <c:v>1.5015999999999994</c:v>
                </c:pt>
                <c:pt idx="1500">
                  <c:v>1.5024000000000002</c:v>
                </c:pt>
                <c:pt idx="1501">
                  <c:v>1.5035499999999995</c:v>
                </c:pt>
                <c:pt idx="1502">
                  <c:v>1.50465</c:v>
                </c:pt>
                <c:pt idx="1503">
                  <c:v>1.5055499999999995</c:v>
                </c:pt>
                <c:pt idx="1504">
                  <c:v>1.5064500000000001</c:v>
                </c:pt>
                <c:pt idx="1505">
                  <c:v>1.50725</c:v>
                </c:pt>
                <c:pt idx="1506">
                  <c:v>1.5078999999999994</c:v>
                </c:pt>
                <c:pt idx="1507">
                  <c:v>1.50875</c:v>
                </c:pt>
                <c:pt idx="1508">
                  <c:v>1.5094999999999996</c:v>
                </c:pt>
                <c:pt idx="1509">
                  <c:v>1.5104500000000001</c:v>
                </c:pt>
                <c:pt idx="1510">
                  <c:v>1.5112999999999994</c:v>
                </c:pt>
                <c:pt idx="1511">
                  <c:v>1.512</c:v>
                </c:pt>
                <c:pt idx="1512">
                  <c:v>1.51285</c:v>
                </c:pt>
                <c:pt idx="1513">
                  <c:v>1.5132999999999996</c:v>
                </c:pt>
                <c:pt idx="1514">
                  <c:v>1.5140500000000001</c:v>
                </c:pt>
                <c:pt idx="1515">
                  <c:v>1.5148999999999995</c:v>
                </c:pt>
                <c:pt idx="1516">
                  <c:v>1.5157999999999996</c:v>
                </c:pt>
                <c:pt idx="1517">
                  <c:v>1.5164499999999999</c:v>
                </c:pt>
                <c:pt idx="1518">
                  <c:v>1.51735</c:v>
                </c:pt>
                <c:pt idx="1519">
                  <c:v>1.5182500000000001</c:v>
                </c:pt>
                <c:pt idx="1520">
                  <c:v>1.51905</c:v>
                </c:pt>
                <c:pt idx="1521">
                  <c:v>1.5200499999999999</c:v>
                </c:pt>
                <c:pt idx="1522">
                  <c:v>1.5209999999999995</c:v>
                </c:pt>
                <c:pt idx="1523">
                  <c:v>1.5217999999999994</c:v>
                </c:pt>
                <c:pt idx="1524">
                  <c:v>1.5224</c:v>
                </c:pt>
                <c:pt idx="1525">
                  <c:v>1.5229999999999997</c:v>
                </c:pt>
                <c:pt idx="1526">
                  <c:v>1.5238999999999996</c:v>
                </c:pt>
                <c:pt idx="1527">
                  <c:v>1.52475</c:v>
                </c:pt>
                <c:pt idx="1528">
                  <c:v>1.5255999999999996</c:v>
                </c:pt>
                <c:pt idx="1529">
                  <c:v>1.5264500000000001</c:v>
                </c:pt>
                <c:pt idx="1530">
                  <c:v>1.5272999999999994</c:v>
                </c:pt>
                <c:pt idx="1531">
                  <c:v>1.528</c:v>
                </c:pt>
                <c:pt idx="1532">
                  <c:v>1.52895</c:v>
                </c:pt>
                <c:pt idx="1533">
                  <c:v>1.5296999999999996</c:v>
                </c:pt>
                <c:pt idx="1534">
                  <c:v>1.5305</c:v>
                </c:pt>
                <c:pt idx="1535">
                  <c:v>1.5315999999999996</c:v>
                </c:pt>
                <c:pt idx="1536">
                  <c:v>1.5324499999999999</c:v>
                </c:pt>
                <c:pt idx="1537">
                  <c:v>1.53335</c:v>
                </c:pt>
                <c:pt idx="1538">
                  <c:v>1.5343499999999999</c:v>
                </c:pt>
                <c:pt idx="1539">
                  <c:v>1.53515</c:v>
                </c:pt>
                <c:pt idx="1540">
                  <c:v>1.53565</c:v>
                </c:pt>
                <c:pt idx="1541">
                  <c:v>1.5364499999999999</c:v>
                </c:pt>
                <c:pt idx="1542">
                  <c:v>1.5371999999999995</c:v>
                </c:pt>
                <c:pt idx="1543">
                  <c:v>1.53775</c:v>
                </c:pt>
                <c:pt idx="1544">
                  <c:v>1.5388000000000002</c:v>
                </c:pt>
                <c:pt idx="1545">
                  <c:v>1.5396999999999994</c:v>
                </c:pt>
                <c:pt idx="1546">
                  <c:v>1.5406</c:v>
                </c:pt>
                <c:pt idx="1547">
                  <c:v>1.54165</c:v>
                </c:pt>
                <c:pt idx="1548">
                  <c:v>1.5424500000000001</c:v>
                </c:pt>
                <c:pt idx="1549">
                  <c:v>1.5430999999999995</c:v>
                </c:pt>
                <c:pt idx="1550">
                  <c:v>1.544</c:v>
                </c:pt>
                <c:pt idx="1551">
                  <c:v>1.5446499999999999</c:v>
                </c:pt>
                <c:pt idx="1552">
                  <c:v>1.5452999999999997</c:v>
                </c:pt>
                <c:pt idx="1553">
                  <c:v>1.546</c:v>
                </c:pt>
                <c:pt idx="1554">
                  <c:v>1.5468500000000001</c:v>
                </c:pt>
                <c:pt idx="1555">
                  <c:v>1.5476999999999994</c:v>
                </c:pt>
                <c:pt idx="1556">
                  <c:v>1.5484</c:v>
                </c:pt>
                <c:pt idx="1557">
                  <c:v>1.54925</c:v>
                </c:pt>
                <c:pt idx="1558">
                  <c:v>1.5501</c:v>
                </c:pt>
                <c:pt idx="1559">
                  <c:v>1.5509500000000001</c:v>
                </c:pt>
                <c:pt idx="1560">
                  <c:v>1.55155</c:v>
                </c:pt>
                <c:pt idx="1561">
                  <c:v>1.5523500000000001</c:v>
                </c:pt>
                <c:pt idx="1562">
                  <c:v>1.5529500000000001</c:v>
                </c:pt>
                <c:pt idx="1563">
                  <c:v>1.5534999999999997</c:v>
                </c:pt>
                <c:pt idx="1564">
                  <c:v>1.554</c:v>
                </c:pt>
                <c:pt idx="1565">
                  <c:v>1.5547499999999999</c:v>
                </c:pt>
                <c:pt idx="1566">
                  <c:v>1.55555</c:v>
                </c:pt>
                <c:pt idx="1567">
                  <c:v>1.5563500000000001</c:v>
                </c:pt>
                <c:pt idx="1568">
                  <c:v>1.55705</c:v>
                </c:pt>
                <c:pt idx="1569">
                  <c:v>1.55785</c:v>
                </c:pt>
                <c:pt idx="1570">
                  <c:v>1.5586000000000002</c:v>
                </c:pt>
                <c:pt idx="1571">
                  <c:v>1.55945</c:v>
                </c:pt>
                <c:pt idx="1572">
                  <c:v>1.5605</c:v>
                </c:pt>
                <c:pt idx="1573">
                  <c:v>1.56165</c:v>
                </c:pt>
                <c:pt idx="1574">
                  <c:v>1.5622499999999999</c:v>
                </c:pt>
                <c:pt idx="1575">
                  <c:v>1.5630500000000001</c:v>
                </c:pt>
                <c:pt idx="1576">
                  <c:v>1.56385</c:v>
                </c:pt>
                <c:pt idx="1577">
                  <c:v>1.5646</c:v>
                </c:pt>
                <c:pt idx="1578">
                  <c:v>1.5651999999999995</c:v>
                </c:pt>
                <c:pt idx="1579">
                  <c:v>1.56595</c:v>
                </c:pt>
                <c:pt idx="1580">
                  <c:v>1.5667499999999999</c:v>
                </c:pt>
                <c:pt idx="1581">
                  <c:v>1.56755</c:v>
                </c:pt>
                <c:pt idx="1582">
                  <c:v>1.5682</c:v>
                </c:pt>
                <c:pt idx="1583">
                  <c:v>1.569</c:v>
                </c:pt>
                <c:pt idx="1584">
                  <c:v>1.56975</c:v>
                </c:pt>
                <c:pt idx="1585">
                  <c:v>1.5705499999999999</c:v>
                </c:pt>
                <c:pt idx="1586">
                  <c:v>1.57145</c:v>
                </c:pt>
                <c:pt idx="1587">
                  <c:v>1.5720999999999998</c:v>
                </c:pt>
                <c:pt idx="1588">
                  <c:v>1.5728</c:v>
                </c:pt>
                <c:pt idx="1589">
                  <c:v>1.5734999999999997</c:v>
                </c:pt>
                <c:pt idx="1590">
                  <c:v>1.5743</c:v>
                </c:pt>
                <c:pt idx="1591">
                  <c:v>1.5751500000000001</c:v>
                </c:pt>
                <c:pt idx="1592">
                  <c:v>1.5760500000000004</c:v>
                </c:pt>
                <c:pt idx="1593">
                  <c:v>1.5767500000000001</c:v>
                </c:pt>
                <c:pt idx="1594">
                  <c:v>1.57745</c:v>
                </c:pt>
                <c:pt idx="1595">
                  <c:v>1.5781499999999999</c:v>
                </c:pt>
                <c:pt idx="1596">
                  <c:v>1.5789</c:v>
                </c:pt>
                <c:pt idx="1597">
                  <c:v>1.5795999999999997</c:v>
                </c:pt>
                <c:pt idx="1598">
                  <c:v>1.5806</c:v>
                </c:pt>
                <c:pt idx="1599">
                  <c:v>1.5813999999999995</c:v>
                </c:pt>
                <c:pt idx="1600">
                  <c:v>1.5820500000000006</c:v>
                </c:pt>
                <c:pt idx="1601">
                  <c:v>1.5827499999999999</c:v>
                </c:pt>
                <c:pt idx="1602">
                  <c:v>1.5836999999999994</c:v>
                </c:pt>
                <c:pt idx="1603">
                  <c:v>1.5846</c:v>
                </c:pt>
                <c:pt idx="1604">
                  <c:v>1.5852499999999998</c:v>
                </c:pt>
                <c:pt idx="1605">
                  <c:v>1.5859999999999994</c:v>
                </c:pt>
                <c:pt idx="1606">
                  <c:v>1.5867</c:v>
                </c:pt>
                <c:pt idx="1607">
                  <c:v>1.58735</c:v>
                </c:pt>
                <c:pt idx="1608">
                  <c:v>1.58795</c:v>
                </c:pt>
                <c:pt idx="1609">
                  <c:v>1.5886</c:v>
                </c:pt>
                <c:pt idx="1610">
                  <c:v>1.5891999999999995</c:v>
                </c:pt>
                <c:pt idx="1611">
                  <c:v>1.5895999999999995</c:v>
                </c:pt>
                <c:pt idx="1612">
                  <c:v>1.5901500000000004</c:v>
                </c:pt>
                <c:pt idx="1613">
                  <c:v>1.5908500000000001</c:v>
                </c:pt>
                <c:pt idx="1614">
                  <c:v>1.59165</c:v>
                </c:pt>
                <c:pt idx="1615">
                  <c:v>1.5922499999999999</c:v>
                </c:pt>
                <c:pt idx="1616">
                  <c:v>1.5929</c:v>
                </c:pt>
                <c:pt idx="1617">
                  <c:v>1.5936999999999997</c:v>
                </c:pt>
                <c:pt idx="1618">
                  <c:v>1.5945499999999999</c:v>
                </c:pt>
                <c:pt idx="1619">
                  <c:v>1.5952500000000001</c:v>
                </c:pt>
                <c:pt idx="1620">
                  <c:v>1.5962499999999999</c:v>
                </c:pt>
                <c:pt idx="1621">
                  <c:v>1.6017999999999994</c:v>
                </c:pt>
                <c:pt idx="1622">
                  <c:v>1.6058999999999997</c:v>
                </c:pt>
                <c:pt idx="1623">
                  <c:v>1.6067499999999999</c:v>
                </c:pt>
                <c:pt idx="1624">
                  <c:v>1.6074999999999995</c:v>
                </c:pt>
                <c:pt idx="1625">
                  <c:v>1.6084999999999998</c:v>
                </c:pt>
                <c:pt idx="1626">
                  <c:v>1.6093999999999995</c:v>
                </c:pt>
                <c:pt idx="1627">
                  <c:v>1.6101999999999999</c:v>
                </c:pt>
                <c:pt idx="1628">
                  <c:v>1.6108500000000001</c:v>
                </c:pt>
                <c:pt idx="1629">
                  <c:v>1.6115999999999997</c:v>
                </c:pt>
                <c:pt idx="1630">
                  <c:v>1.6120999999999999</c:v>
                </c:pt>
                <c:pt idx="1631">
                  <c:v>1.6129500000000001</c:v>
                </c:pt>
                <c:pt idx="1632">
                  <c:v>1.61375</c:v>
                </c:pt>
                <c:pt idx="1633">
                  <c:v>1.6144000000000001</c:v>
                </c:pt>
                <c:pt idx="1634">
                  <c:v>1.6152500000000001</c:v>
                </c:pt>
                <c:pt idx="1635">
                  <c:v>1.61595</c:v>
                </c:pt>
                <c:pt idx="1636">
                  <c:v>1.6167500000000001</c:v>
                </c:pt>
                <c:pt idx="1637">
                  <c:v>1.6175999999999995</c:v>
                </c:pt>
                <c:pt idx="1638">
                  <c:v>1.6181500000000004</c:v>
                </c:pt>
                <c:pt idx="1639">
                  <c:v>1.6188</c:v>
                </c:pt>
                <c:pt idx="1640">
                  <c:v>1.6194500000000001</c:v>
                </c:pt>
                <c:pt idx="1641">
                  <c:v>1.6198999999999995</c:v>
                </c:pt>
                <c:pt idx="1642">
                  <c:v>1.6204499999999999</c:v>
                </c:pt>
                <c:pt idx="1643">
                  <c:v>1.6211</c:v>
                </c:pt>
                <c:pt idx="1644">
                  <c:v>1.6220500000000004</c:v>
                </c:pt>
                <c:pt idx="1645">
                  <c:v>1.6225499999999999</c:v>
                </c:pt>
                <c:pt idx="1646">
                  <c:v>1.6233</c:v>
                </c:pt>
                <c:pt idx="1647">
                  <c:v>1.6240000000000001</c:v>
                </c:pt>
                <c:pt idx="1648">
                  <c:v>1.6248</c:v>
                </c:pt>
                <c:pt idx="1649">
                  <c:v>1.6255000000000002</c:v>
                </c:pt>
                <c:pt idx="1650">
                  <c:v>1.6262500000000004</c:v>
                </c:pt>
                <c:pt idx="1651">
                  <c:v>1.6268</c:v>
                </c:pt>
                <c:pt idx="1652">
                  <c:v>1.6274</c:v>
                </c:pt>
                <c:pt idx="1653">
                  <c:v>1.6278999999999995</c:v>
                </c:pt>
                <c:pt idx="1654">
                  <c:v>1.6284000000000001</c:v>
                </c:pt>
                <c:pt idx="1655">
                  <c:v>1.6290499999999999</c:v>
                </c:pt>
                <c:pt idx="1656">
                  <c:v>1.62965</c:v>
                </c:pt>
                <c:pt idx="1657">
                  <c:v>1.6304500000000006</c:v>
                </c:pt>
                <c:pt idx="1658">
                  <c:v>1.6312</c:v>
                </c:pt>
                <c:pt idx="1659">
                  <c:v>1.6322500000000004</c:v>
                </c:pt>
                <c:pt idx="1660">
                  <c:v>1.6327</c:v>
                </c:pt>
                <c:pt idx="1661">
                  <c:v>1.6334499999999998</c:v>
                </c:pt>
                <c:pt idx="1662">
                  <c:v>1.6340500000000002</c:v>
                </c:pt>
                <c:pt idx="1663">
                  <c:v>1.6347499999999999</c:v>
                </c:pt>
                <c:pt idx="1664">
                  <c:v>1.6353499999999999</c:v>
                </c:pt>
                <c:pt idx="1665">
                  <c:v>1.6359999999999995</c:v>
                </c:pt>
                <c:pt idx="1666">
                  <c:v>1.6367500000000001</c:v>
                </c:pt>
                <c:pt idx="1667">
                  <c:v>1.6373500000000001</c:v>
                </c:pt>
                <c:pt idx="1668">
                  <c:v>1.6377999999999995</c:v>
                </c:pt>
                <c:pt idx="1669">
                  <c:v>1.6385500000000004</c:v>
                </c:pt>
                <c:pt idx="1670">
                  <c:v>1.6392500000000001</c:v>
                </c:pt>
                <c:pt idx="1671">
                  <c:v>1.63985</c:v>
                </c:pt>
                <c:pt idx="1672">
                  <c:v>1.6404000000000001</c:v>
                </c:pt>
                <c:pt idx="1673">
                  <c:v>1.641</c:v>
                </c:pt>
                <c:pt idx="1674">
                  <c:v>1.6416499999999998</c:v>
                </c:pt>
                <c:pt idx="1675">
                  <c:v>1.6421500000000004</c:v>
                </c:pt>
                <c:pt idx="1676">
                  <c:v>1.6426500000000006</c:v>
                </c:pt>
                <c:pt idx="1677">
                  <c:v>1.6432</c:v>
                </c:pt>
                <c:pt idx="1678">
                  <c:v>1.64375</c:v>
                </c:pt>
                <c:pt idx="1679">
                  <c:v>1.6442999999999999</c:v>
                </c:pt>
                <c:pt idx="1680">
                  <c:v>1.6447500000000006</c:v>
                </c:pt>
                <c:pt idx="1681">
                  <c:v>1.6453500000000001</c:v>
                </c:pt>
                <c:pt idx="1682">
                  <c:v>1.6460500000000005</c:v>
                </c:pt>
                <c:pt idx="1683">
                  <c:v>1.6465500000000004</c:v>
                </c:pt>
                <c:pt idx="1684">
                  <c:v>1.6473</c:v>
                </c:pt>
                <c:pt idx="1685">
                  <c:v>1.64795</c:v>
                </c:pt>
                <c:pt idx="1686">
                  <c:v>1.6484999999999999</c:v>
                </c:pt>
                <c:pt idx="1687">
                  <c:v>1.6492</c:v>
                </c:pt>
                <c:pt idx="1688">
                  <c:v>1.64975</c:v>
                </c:pt>
                <c:pt idx="1689">
                  <c:v>1.6502500000000004</c:v>
                </c:pt>
                <c:pt idx="1690">
                  <c:v>1.6509</c:v>
                </c:pt>
                <c:pt idx="1691">
                  <c:v>1.6516000000000002</c:v>
                </c:pt>
                <c:pt idx="1692">
                  <c:v>1.6524500000000004</c:v>
                </c:pt>
                <c:pt idx="1693">
                  <c:v>1.6530499999999999</c:v>
                </c:pt>
                <c:pt idx="1694">
                  <c:v>1.6538999999999997</c:v>
                </c:pt>
                <c:pt idx="1695">
                  <c:v>1.6546500000000004</c:v>
                </c:pt>
                <c:pt idx="1696">
                  <c:v>1.6552</c:v>
                </c:pt>
                <c:pt idx="1697">
                  <c:v>1.6557499999999998</c:v>
                </c:pt>
                <c:pt idx="1698">
                  <c:v>1.6564999999999999</c:v>
                </c:pt>
                <c:pt idx="1699">
                  <c:v>1.6569500000000001</c:v>
                </c:pt>
                <c:pt idx="1700">
                  <c:v>1.6577500000000001</c:v>
                </c:pt>
                <c:pt idx="1701">
                  <c:v>1.6585500000000004</c:v>
                </c:pt>
                <c:pt idx="1702">
                  <c:v>1.6591</c:v>
                </c:pt>
                <c:pt idx="1703">
                  <c:v>1.6597500000000001</c:v>
                </c:pt>
                <c:pt idx="1704">
                  <c:v>1.6602000000000001</c:v>
                </c:pt>
                <c:pt idx="1705">
                  <c:v>1.6606500000000004</c:v>
                </c:pt>
                <c:pt idx="1706">
                  <c:v>1.6614499999999999</c:v>
                </c:pt>
                <c:pt idx="1707">
                  <c:v>1.66195</c:v>
                </c:pt>
                <c:pt idx="1708">
                  <c:v>1.6624500000000004</c:v>
                </c:pt>
                <c:pt idx="1709">
                  <c:v>1.6628500000000006</c:v>
                </c:pt>
                <c:pt idx="1710">
                  <c:v>1.6635</c:v>
                </c:pt>
                <c:pt idx="1711">
                  <c:v>1.6638500000000001</c:v>
                </c:pt>
                <c:pt idx="1712">
                  <c:v>1.6644500000000004</c:v>
                </c:pt>
                <c:pt idx="1713">
                  <c:v>1.665</c:v>
                </c:pt>
                <c:pt idx="1714">
                  <c:v>1.6654</c:v>
                </c:pt>
                <c:pt idx="1715">
                  <c:v>1.6657999999999995</c:v>
                </c:pt>
                <c:pt idx="1716">
                  <c:v>1.6667500000000004</c:v>
                </c:pt>
                <c:pt idx="1717">
                  <c:v>1.6673</c:v>
                </c:pt>
                <c:pt idx="1718">
                  <c:v>1.6677500000000001</c:v>
                </c:pt>
                <c:pt idx="1719">
                  <c:v>1.6682500000000005</c:v>
                </c:pt>
                <c:pt idx="1720">
                  <c:v>1.6689499999999999</c:v>
                </c:pt>
                <c:pt idx="1721">
                  <c:v>1.6695500000000001</c:v>
                </c:pt>
                <c:pt idx="1722">
                  <c:v>1.6700500000000005</c:v>
                </c:pt>
                <c:pt idx="1723">
                  <c:v>1.6705999999999999</c:v>
                </c:pt>
                <c:pt idx="1724">
                  <c:v>1.6709999999999998</c:v>
                </c:pt>
                <c:pt idx="1725">
                  <c:v>1.6716000000000002</c:v>
                </c:pt>
                <c:pt idx="1726">
                  <c:v>1.6721500000000005</c:v>
                </c:pt>
                <c:pt idx="1727">
                  <c:v>1.6726500000000004</c:v>
                </c:pt>
                <c:pt idx="1728">
                  <c:v>1.673</c:v>
                </c:pt>
                <c:pt idx="1729">
                  <c:v>1.6736500000000001</c:v>
                </c:pt>
                <c:pt idx="1730">
                  <c:v>1.6742500000000005</c:v>
                </c:pt>
                <c:pt idx="1731">
                  <c:v>1.6747999999999998</c:v>
                </c:pt>
                <c:pt idx="1732">
                  <c:v>1.6756000000000002</c:v>
                </c:pt>
                <c:pt idx="1733">
                  <c:v>1.6761500000000005</c:v>
                </c:pt>
                <c:pt idx="1734">
                  <c:v>1.677</c:v>
                </c:pt>
                <c:pt idx="1735">
                  <c:v>1.6776</c:v>
                </c:pt>
                <c:pt idx="1736">
                  <c:v>1.6783999999999999</c:v>
                </c:pt>
                <c:pt idx="1737">
                  <c:v>1.6788500000000004</c:v>
                </c:pt>
                <c:pt idx="1738">
                  <c:v>1.6793499999999999</c:v>
                </c:pt>
                <c:pt idx="1739">
                  <c:v>1.6799500000000001</c:v>
                </c:pt>
                <c:pt idx="1740">
                  <c:v>1.6802500000000005</c:v>
                </c:pt>
                <c:pt idx="1741">
                  <c:v>1.6805500000000004</c:v>
                </c:pt>
                <c:pt idx="1742">
                  <c:v>1.6813</c:v>
                </c:pt>
                <c:pt idx="1743">
                  <c:v>1.6818</c:v>
                </c:pt>
                <c:pt idx="1744">
                  <c:v>1.6823999999999999</c:v>
                </c:pt>
                <c:pt idx="1745">
                  <c:v>1.6831</c:v>
                </c:pt>
                <c:pt idx="1746">
                  <c:v>1.6838500000000001</c:v>
                </c:pt>
                <c:pt idx="1747">
                  <c:v>1.6840999999999999</c:v>
                </c:pt>
                <c:pt idx="1748">
                  <c:v>1.6846999999999999</c:v>
                </c:pt>
                <c:pt idx="1749">
                  <c:v>1.6856499999999999</c:v>
                </c:pt>
                <c:pt idx="1750">
                  <c:v>1.6865999999999999</c:v>
                </c:pt>
                <c:pt idx="1751">
                  <c:v>1.6871</c:v>
                </c:pt>
                <c:pt idx="1752">
                  <c:v>1.6878000000000002</c:v>
                </c:pt>
                <c:pt idx="1753">
                  <c:v>1.6884999999999999</c:v>
                </c:pt>
                <c:pt idx="1754">
                  <c:v>1.6891499999999999</c:v>
                </c:pt>
                <c:pt idx="1755">
                  <c:v>1.6899500000000001</c:v>
                </c:pt>
                <c:pt idx="1756">
                  <c:v>1.6905000000000001</c:v>
                </c:pt>
                <c:pt idx="1757">
                  <c:v>1.6911</c:v>
                </c:pt>
                <c:pt idx="1758">
                  <c:v>1.6913499999999999</c:v>
                </c:pt>
                <c:pt idx="1759">
                  <c:v>1.6920999999999999</c:v>
                </c:pt>
                <c:pt idx="1760">
                  <c:v>1.6926500000000004</c:v>
                </c:pt>
                <c:pt idx="1761">
                  <c:v>1.6931</c:v>
                </c:pt>
                <c:pt idx="1762">
                  <c:v>1.6936499999999999</c:v>
                </c:pt>
                <c:pt idx="1763">
                  <c:v>1.6941500000000005</c:v>
                </c:pt>
                <c:pt idx="1764">
                  <c:v>1.6946500000000004</c:v>
                </c:pt>
                <c:pt idx="1765">
                  <c:v>1.6951999999999998</c:v>
                </c:pt>
                <c:pt idx="1766">
                  <c:v>1.6957500000000001</c:v>
                </c:pt>
                <c:pt idx="1767">
                  <c:v>1.6961500000000005</c:v>
                </c:pt>
                <c:pt idx="1768">
                  <c:v>1.6966000000000001</c:v>
                </c:pt>
                <c:pt idx="1769">
                  <c:v>1.6970999999999998</c:v>
                </c:pt>
                <c:pt idx="1770">
                  <c:v>1.6974499999999999</c:v>
                </c:pt>
                <c:pt idx="1771">
                  <c:v>1.6977</c:v>
                </c:pt>
                <c:pt idx="1772">
                  <c:v>1.6982500000000005</c:v>
                </c:pt>
                <c:pt idx="1773">
                  <c:v>1.6985500000000004</c:v>
                </c:pt>
                <c:pt idx="1774">
                  <c:v>1.6988500000000004</c:v>
                </c:pt>
                <c:pt idx="1775">
                  <c:v>1.6995499999999999</c:v>
                </c:pt>
                <c:pt idx="1776">
                  <c:v>1.7002000000000004</c:v>
                </c:pt>
                <c:pt idx="1777">
                  <c:v>1.7006500000000002</c:v>
                </c:pt>
                <c:pt idx="1778">
                  <c:v>1.7011500000000004</c:v>
                </c:pt>
                <c:pt idx="1779">
                  <c:v>1.7018999999999997</c:v>
                </c:pt>
                <c:pt idx="1780">
                  <c:v>1.7024500000000002</c:v>
                </c:pt>
                <c:pt idx="1781">
                  <c:v>1.7027999999999996</c:v>
                </c:pt>
                <c:pt idx="1782">
                  <c:v>1.7031999999999998</c:v>
                </c:pt>
                <c:pt idx="1783">
                  <c:v>1.7037499999999997</c:v>
                </c:pt>
                <c:pt idx="1784">
                  <c:v>1.7044500000000002</c:v>
                </c:pt>
                <c:pt idx="1785">
                  <c:v>1.7047999999999999</c:v>
                </c:pt>
                <c:pt idx="1786">
                  <c:v>1.7050500000000002</c:v>
                </c:pt>
                <c:pt idx="1787">
                  <c:v>1.7055499999999999</c:v>
                </c:pt>
                <c:pt idx="1788">
                  <c:v>1.7061000000000004</c:v>
                </c:pt>
                <c:pt idx="1789">
                  <c:v>1.7065500000000002</c:v>
                </c:pt>
                <c:pt idx="1790">
                  <c:v>1.7070999999999998</c:v>
                </c:pt>
                <c:pt idx="1791">
                  <c:v>1.7077499999999997</c:v>
                </c:pt>
                <c:pt idx="1792">
                  <c:v>1.7081000000000002</c:v>
                </c:pt>
                <c:pt idx="1793">
                  <c:v>1.7086500000000002</c:v>
                </c:pt>
                <c:pt idx="1794">
                  <c:v>1.7093499999999999</c:v>
                </c:pt>
                <c:pt idx="1795">
                  <c:v>1.7096999999999998</c:v>
                </c:pt>
                <c:pt idx="1796">
                  <c:v>1.7101999999999997</c:v>
                </c:pt>
                <c:pt idx="1797">
                  <c:v>1.7107999999999997</c:v>
                </c:pt>
                <c:pt idx="1798">
                  <c:v>1.7111999999999996</c:v>
                </c:pt>
                <c:pt idx="1799">
                  <c:v>1.7116999999999998</c:v>
                </c:pt>
                <c:pt idx="1800">
                  <c:v>1.7120500000000003</c:v>
                </c:pt>
                <c:pt idx="1801">
                  <c:v>1.7125500000000002</c:v>
                </c:pt>
                <c:pt idx="1802">
                  <c:v>1.7130500000000002</c:v>
                </c:pt>
                <c:pt idx="1803">
                  <c:v>1.7135499999999999</c:v>
                </c:pt>
                <c:pt idx="1804">
                  <c:v>1.7138499999999997</c:v>
                </c:pt>
                <c:pt idx="1805">
                  <c:v>1.7143999999999997</c:v>
                </c:pt>
                <c:pt idx="1806">
                  <c:v>1.7147500000000002</c:v>
                </c:pt>
                <c:pt idx="1807">
                  <c:v>1.7153499999999997</c:v>
                </c:pt>
                <c:pt idx="1808">
                  <c:v>1.7158</c:v>
                </c:pt>
                <c:pt idx="1809">
                  <c:v>1.7163500000000003</c:v>
                </c:pt>
                <c:pt idx="1810">
                  <c:v>1.7166500000000002</c:v>
                </c:pt>
                <c:pt idx="1811">
                  <c:v>1.7168999999999996</c:v>
                </c:pt>
                <c:pt idx="1812">
                  <c:v>1.7174499999999997</c:v>
                </c:pt>
                <c:pt idx="1813">
                  <c:v>1.7177999999999998</c:v>
                </c:pt>
                <c:pt idx="1814">
                  <c:v>1.7181999999999997</c:v>
                </c:pt>
                <c:pt idx="1815">
                  <c:v>1.7186500000000002</c:v>
                </c:pt>
                <c:pt idx="1816">
                  <c:v>1.7190500000000002</c:v>
                </c:pt>
                <c:pt idx="1817">
                  <c:v>1.7193999999999996</c:v>
                </c:pt>
                <c:pt idx="1818">
                  <c:v>1.7197999999999998</c:v>
                </c:pt>
                <c:pt idx="1819">
                  <c:v>1.7202500000000003</c:v>
                </c:pt>
                <c:pt idx="1820">
                  <c:v>1.7206999999999997</c:v>
                </c:pt>
                <c:pt idx="1821">
                  <c:v>1.7212499999999997</c:v>
                </c:pt>
                <c:pt idx="1822">
                  <c:v>1.7215499999999999</c:v>
                </c:pt>
                <c:pt idx="1823">
                  <c:v>1.7217499999999999</c:v>
                </c:pt>
                <c:pt idx="1824">
                  <c:v>1.7222999999999997</c:v>
                </c:pt>
                <c:pt idx="1825">
                  <c:v>1.7227999999999997</c:v>
                </c:pt>
                <c:pt idx="1826">
                  <c:v>1.7231500000000002</c:v>
                </c:pt>
                <c:pt idx="1827">
                  <c:v>1.7234499999999999</c:v>
                </c:pt>
                <c:pt idx="1828">
                  <c:v>1.7240500000000003</c:v>
                </c:pt>
                <c:pt idx="1829">
                  <c:v>1.72435</c:v>
                </c:pt>
                <c:pt idx="1830">
                  <c:v>1.7247999999999999</c:v>
                </c:pt>
                <c:pt idx="1831">
                  <c:v>1.7251999999999998</c:v>
                </c:pt>
                <c:pt idx="1832">
                  <c:v>1.7254499999999997</c:v>
                </c:pt>
                <c:pt idx="1833">
                  <c:v>1.7259499999999999</c:v>
                </c:pt>
                <c:pt idx="1834">
                  <c:v>1.7263999999999997</c:v>
                </c:pt>
                <c:pt idx="1835">
                  <c:v>1.7266500000000002</c:v>
                </c:pt>
                <c:pt idx="1836">
                  <c:v>1.7268999999999999</c:v>
                </c:pt>
                <c:pt idx="1837">
                  <c:v>1.7275499999999997</c:v>
                </c:pt>
                <c:pt idx="1838">
                  <c:v>1.7282500000000003</c:v>
                </c:pt>
                <c:pt idx="1839">
                  <c:v>1.7289999999999999</c:v>
                </c:pt>
                <c:pt idx="1840">
                  <c:v>1.7293500000000004</c:v>
                </c:pt>
                <c:pt idx="1841">
                  <c:v>1.7300500000000001</c:v>
                </c:pt>
                <c:pt idx="1842">
                  <c:v>1.7304999999999999</c:v>
                </c:pt>
                <c:pt idx="1843">
                  <c:v>1.7310999999999999</c:v>
                </c:pt>
                <c:pt idx="1844">
                  <c:v>1.7314999999999998</c:v>
                </c:pt>
                <c:pt idx="1845">
                  <c:v>1.7324500000000003</c:v>
                </c:pt>
                <c:pt idx="1846">
                  <c:v>1.7341500000000003</c:v>
                </c:pt>
                <c:pt idx="1847">
                  <c:v>1.7350999999999999</c:v>
                </c:pt>
                <c:pt idx="1848">
                  <c:v>1.7358499999999999</c:v>
                </c:pt>
                <c:pt idx="1849">
                  <c:v>1.7365500000000003</c:v>
                </c:pt>
                <c:pt idx="1850">
                  <c:v>1.7367500000000002</c:v>
                </c:pt>
                <c:pt idx="1851">
                  <c:v>1.7371500000000004</c:v>
                </c:pt>
                <c:pt idx="1852">
                  <c:v>1.7375999999999998</c:v>
                </c:pt>
                <c:pt idx="1853">
                  <c:v>1.7379499999999999</c:v>
                </c:pt>
                <c:pt idx="1854">
                  <c:v>1.7382500000000001</c:v>
                </c:pt>
                <c:pt idx="1855">
                  <c:v>1.7385999999999997</c:v>
                </c:pt>
                <c:pt idx="1856">
                  <c:v>1.7392500000000004</c:v>
                </c:pt>
                <c:pt idx="1857">
                  <c:v>1.7395499999999997</c:v>
                </c:pt>
                <c:pt idx="1858">
                  <c:v>1.7399499999999997</c:v>
                </c:pt>
                <c:pt idx="1859">
                  <c:v>1.7402000000000002</c:v>
                </c:pt>
                <c:pt idx="1860">
                  <c:v>1.74055</c:v>
                </c:pt>
                <c:pt idx="1861">
                  <c:v>1.7408999999999997</c:v>
                </c:pt>
                <c:pt idx="1862">
                  <c:v>1.7414999999999998</c:v>
                </c:pt>
                <c:pt idx="1863">
                  <c:v>1.7419499999999999</c:v>
                </c:pt>
                <c:pt idx="1864">
                  <c:v>1.7420500000000001</c:v>
                </c:pt>
                <c:pt idx="1865">
                  <c:v>1.7425999999999997</c:v>
                </c:pt>
                <c:pt idx="1866">
                  <c:v>1.7429500000000002</c:v>
                </c:pt>
                <c:pt idx="1867">
                  <c:v>1.7433500000000002</c:v>
                </c:pt>
                <c:pt idx="1868">
                  <c:v>1.7434999999999998</c:v>
                </c:pt>
                <c:pt idx="1869">
                  <c:v>1.7437999999999996</c:v>
                </c:pt>
                <c:pt idx="1870">
                  <c:v>1.7440000000000002</c:v>
                </c:pt>
                <c:pt idx="1871">
                  <c:v>1.7442000000000004</c:v>
                </c:pt>
                <c:pt idx="1872">
                  <c:v>1.7446500000000003</c:v>
                </c:pt>
                <c:pt idx="1873">
                  <c:v>1.7448500000000002</c:v>
                </c:pt>
                <c:pt idx="1874">
                  <c:v>1.7451999999999999</c:v>
                </c:pt>
                <c:pt idx="1875">
                  <c:v>1.7457499999999999</c:v>
                </c:pt>
                <c:pt idx="1876">
                  <c:v>1.7460500000000001</c:v>
                </c:pt>
                <c:pt idx="1877">
                  <c:v>1.7465500000000003</c:v>
                </c:pt>
                <c:pt idx="1878">
                  <c:v>1.7470999999999999</c:v>
                </c:pt>
                <c:pt idx="1879">
                  <c:v>1.7472999999999999</c:v>
                </c:pt>
                <c:pt idx="1880">
                  <c:v>1.7478499999999999</c:v>
                </c:pt>
                <c:pt idx="1881">
                  <c:v>1.7482000000000002</c:v>
                </c:pt>
                <c:pt idx="1882">
                  <c:v>1.7485500000000003</c:v>
                </c:pt>
                <c:pt idx="1883">
                  <c:v>1.7488999999999997</c:v>
                </c:pt>
                <c:pt idx="1884">
                  <c:v>1.7492500000000002</c:v>
                </c:pt>
                <c:pt idx="1885">
                  <c:v>1.7494999999999996</c:v>
                </c:pt>
                <c:pt idx="1886">
                  <c:v>1.7498499999999997</c:v>
                </c:pt>
                <c:pt idx="1887">
                  <c:v>1.7501500000000003</c:v>
                </c:pt>
                <c:pt idx="1888">
                  <c:v>1.7504999999999997</c:v>
                </c:pt>
                <c:pt idx="1889">
                  <c:v>1.7509500000000002</c:v>
                </c:pt>
                <c:pt idx="1890">
                  <c:v>1.7515499999999997</c:v>
                </c:pt>
                <c:pt idx="1891">
                  <c:v>1.7519499999999997</c:v>
                </c:pt>
                <c:pt idx="1892">
                  <c:v>1.7522500000000003</c:v>
                </c:pt>
                <c:pt idx="1893">
                  <c:v>1.7525500000000001</c:v>
                </c:pt>
                <c:pt idx="1894">
                  <c:v>1.7529500000000002</c:v>
                </c:pt>
                <c:pt idx="1895">
                  <c:v>1.7532999999999996</c:v>
                </c:pt>
                <c:pt idx="1896">
                  <c:v>1.7536499999999997</c:v>
                </c:pt>
                <c:pt idx="1897">
                  <c:v>1.7540000000000002</c:v>
                </c:pt>
                <c:pt idx="1898">
                  <c:v>1.7543000000000002</c:v>
                </c:pt>
                <c:pt idx="1899">
                  <c:v>1.7544999999999997</c:v>
                </c:pt>
                <c:pt idx="1900">
                  <c:v>1.7547500000000003</c:v>
                </c:pt>
                <c:pt idx="1901">
                  <c:v>1.7551999999999999</c:v>
                </c:pt>
                <c:pt idx="1902">
                  <c:v>1.7553500000000002</c:v>
                </c:pt>
                <c:pt idx="1903">
                  <c:v>1.7557499999999997</c:v>
                </c:pt>
                <c:pt idx="1904">
                  <c:v>1.7558999999999998</c:v>
                </c:pt>
                <c:pt idx="1905">
                  <c:v>1.7562000000000002</c:v>
                </c:pt>
                <c:pt idx="1906">
                  <c:v>1.7564500000000003</c:v>
                </c:pt>
                <c:pt idx="1907">
                  <c:v>1.7567500000000003</c:v>
                </c:pt>
                <c:pt idx="1908">
                  <c:v>1.7569999999999999</c:v>
                </c:pt>
                <c:pt idx="1909">
                  <c:v>1.7574999999999996</c:v>
                </c:pt>
                <c:pt idx="1910">
                  <c:v>1.7579499999999999</c:v>
                </c:pt>
                <c:pt idx="1911">
                  <c:v>1.7580500000000001</c:v>
                </c:pt>
                <c:pt idx="1912">
                  <c:v>1.7583000000000004</c:v>
                </c:pt>
                <c:pt idx="1913">
                  <c:v>1.7586500000000003</c:v>
                </c:pt>
                <c:pt idx="1914">
                  <c:v>1.7589999999999997</c:v>
                </c:pt>
                <c:pt idx="1915">
                  <c:v>1.7593500000000002</c:v>
                </c:pt>
                <c:pt idx="1916">
                  <c:v>1.7594999999999998</c:v>
                </c:pt>
                <c:pt idx="1917">
                  <c:v>1.7598499999999999</c:v>
                </c:pt>
                <c:pt idx="1918">
                  <c:v>1.7602500000000003</c:v>
                </c:pt>
                <c:pt idx="1919">
                  <c:v>1.7605500000000001</c:v>
                </c:pt>
                <c:pt idx="1920">
                  <c:v>1.7609999999999999</c:v>
                </c:pt>
                <c:pt idx="1921">
                  <c:v>1.7612999999999996</c:v>
                </c:pt>
                <c:pt idx="1922">
                  <c:v>1.7617499999999997</c:v>
                </c:pt>
                <c:pt idx="1923">
                  <c:v>1.7623500000000003</c:v>
                </c:pt>
                <c:pt idx="1924">
                  <c:v>1.7625500000000003</c:v>
                </c:pt>
                <c:pt idx="1925">
                  <c:v>1.7627999999999997</c:v>
                </c:pt>
                <c:pt idx="1926">
                  <c:v>1.7629500000000002</c:v>
                </c:pt>
                <c:pt idx="1927">
                  <c:v>1.7635500000000002</c:v>
                </c:pt>
                <c:pt idx="1928">
                  <c:v>1.7640500000000003</c:v>
                </c:pt>
                <c:pt idx="1929">
                  <c:v>1.7642000000000002</c:v>
                </c:pt>
                <c:pt idx="1930">
                  <c:v>1.7646500000000003</c:v>
                </c:pt>
                <c:pt idx="1931">
                  <c:v>1.7649500000000002</c:v>
                </c:pt>
                <c:pt idx="1932">
                  <c:v>1.7653500000000002</c:v>
                </c:pt>
                <c:pt idx="1933">
                  <c:v>1.7657999999999998</c:v>
                </c:pt>
                <c:pt idx="1934">
                  <c:v>1.7659499999999997</c:v>
                </c:pt>
                <c:pt idx="1935">
                  <c:v>1.7662000000000002</c:v>
                </c:pt>
                <c:pt idx="1936">
                  <c:v>1.7668500000000003</c:v>
                </c:pt>
                <c:pt idx="1937">
                  <c:v>1.7670500000000002</c:v>
                </c:pt>
                <c:pt idx="1938">
                  <c:v>1.7675500000000002</c:v>
                </c:pt>
                <c:pt idx="1939">
                  <c:v>1.7680000000000002</c:v>
                </c:pt>
                <c:pt idx="1940">
                  <c:v>1.7684000000000002</c:v>
                </c:pt>
                <c:pt idx="1941">
                  <c:v>1.7684500000000003</c:v>
                </c:pt>
                <c:pt idx="1942">
                  <c:v>1.7687999999999999</c:v>
                </c:pt>
                <c:pt idx="1943">
                  <c:v>1.7692999999999997</c:v>
                </c:pt>
                <c:pt idx="1944">
                  <c:v>1.7696499999999997</c:v>
                </c:pt>
                <c:pt idx="1945">
                  <c:v>1.7699499999999997</c:v>
                </c:pt>
                <c:pt idx="1946">
                  <c:v>1.7702000000000002</c:v>
                </c:pt>
                <c:pt idx="1947">
                  <c:v>1.7704500000000003</c:v>
                </c:pt>
                <c:pt idx="1948">
                  <c:v>1.7708500000000003</c:v>
                </c:pt>
                <c:pt idx="1949">
                  <c:v>1.7712500000000002</c:v>
                </c:pt>
                <c:pt idx="1950">
                  <c:v>1.7712999999999999</c:v>
                </c:pt>
                <c:pt idx="1951">
                  <c:v>1.7716999999999998</c:v>
                </c:pt>
                <c:pt idx="1952">
                  <c:v>1.7719999999999996</c:v>
                </c:pt>
                <c:pt idx="1953">
                  <c:v>1.7722500000000003</c:v>
                </c:pt>
                <c:pt idx="1954">
                  <c:v>1.7725500000000003</c:v>
                </c:pt>
                <c:pt idx="1955">
                  <c:v>1.7728500000000003</c:v>
                </c:pt>
                <c:pt idx="1956">
                  <c:v>1.7732500000000002</c:v>
                </c:pt>
                <c:pt idx="1957">
                  <c:v>1.7733999999999999</c:v>
                </c:pt>
                <c:pt idx="1958">
                  <c:v>1.7735999999999998</c:v>
                </c:pt>
                <c:pt idx="1959">
                  <c:v>1.7740000000000002</c:v>
                </c:pt>
                <c:pt idx="1960">
                  <c:v>1.7741500000000003</c:v>
                </c:pt>
                <c:pt idx="1961">
                  <c:v>1.7745500000000003</c:v>
                </c:pt>
                <c:pt idx="1962">
                  <c:v>1.7746000000000002</c:v>
                </c:pt>
                <c:pt idx="1963">
                  <c:v>1.7747999999999997</c:v>
                </c:pt>
                <c:pt idx="1964">
                  <c:v>1.7751999999999997</c:v>
                </c:pt>
                <c:pt idx="1965">
                  <c:v>1.7754500000000002</c:v>
                </c:pt>
                <c:pt idx="1966">
                  <c:v>1.7755999999999996</c:v>
                </c:pt>
                <c:pt idx="1967">
                  <c:v>1.7757999999999996</c:v>
                </c:pt>
                <c:pt idx="1968">
                  <c:v>1.7759999999999996</c:v>
                </c:pt>
                <c:pt idx="1969">
                  <c:v>1.7762500000000003</c:v>
                </c:pt>
                <c:pt idx="1970">
                  <c:v>1.7765000000000002</c:v>
                </c:pt>
                <c:pt idx="1971">
                  <c:v>1.7768000000000004</c:v>
                </c:pt>
                <c:pt idx="1972">
                  <c:v>1.7768000000000004</c:v>
                </c:pt>
                <c:pt idx="1973">
                  <c:v>1.7769500000000003</c:v>
                </c:pt>
                <c:pt idx="1974">
                  <c:v>1.7770500000000002</c:v>
                </c:pt>
                <c:pt idx="1975">
                  <c:v>1.7770500000000002</c:v>
                </c:pt>
                <c:pt idx="1976">
                  <c:v>1.7770999999999997</c:v>
                </c:pt>
                <c:pt idx="1977">
                  <c:v>1.7772500000000002</c:v>
                </c:pt>
                <c:pt idx="1978">
                  <c:v>1.7772999999999997</c:v>
                </c:pt>
                <c:pt idx="1979">
                  <c:v>1.7772999999999997</c:v>
                </c:pt>
                <c:pt idx="1980">
                  <c:v>1.7773500000000002</c:v>
                </c:pt>
                <c:pt idx="1981">
                  <c:v>1.7773500000000002</c:v>
                </c:pt>
                <c:pt idx="1982">
                  <c:v>1.7774500000000002</c:v>
                </c:pt>
                <c:pt idx="1983">
                  <c:v>1.7775999999999998</c:v>
                </c:pt>
                <c:pt idx="1984">
                  <c:v>1.7775999999999998</c:v>
                </c:pt>
                <c:pt idx="1985">
                  <c:v>1.7776500000000002</c:v>
                </c:pt>
                <c:pt idx="1986">
                  <c:v>1.7776500000000002</c:v>
                </c:pt>
                <c:pt idx="1987">
                  <c:v>1.7777499999999997</c:v>
                </c:pt>
                <c:pt idx="1988">
                  <c:v>1.7780000000000002</c:v>
                </c:pt>
                <c:pt idx="1989">
                  <c:v>1.7780500000000001</c:v>
                </c:pt>
                <c:pt idx="1990">
                  <c:v>1.7778999999999998</c:v>
                </c:pt>
                <c:pt idx="1991">
                  <c:v>1.7781000000000002</c:v>
                </c:pt>
                <c:pt idx="1992">
                  <c:v>1.7781000000000002</c:v>
                </c:pt>
                <c:pt idx="1993">
                  <c:v>1.7782000000000002</c:v>
                </c:pt>
                <c:pt idx="1994">
                  <c:v>1.7783500000000003</c:v>
                </c:pt>
                <c:pt idx="1995">
                  <c:v>1.7782500000000001</c:v>
                </c:pt>
                <c:pt idx="1996">
                  <c:v>1.7782500000000001</c:v>
                </c:pt>
                <c:pt idx="1997">
                  <c:v>1.7785000000000004</c:v>
                </c:pt>
                <c:pt idx="1998">
                  <c:v>1.7785500000000003</c:v>
                </c:pt>
                <c:pt idx="1999">
                  <c:v>1.7785500000000003</c:v>
                </c:pt>
                <c:pt idx="2000">
                  <c:v>1.7786500000000003</c:v>
                </c:pt>
                <c:pt idx="2001">
                  <c:v>1.7788500000000003</c:v>
                </c:pt>
                <c:pt idx="2002">
                  <c:v>1.7787500000000003</c:v>
                </c:pt>
                <c:pt idx="2003">
                  <c:v>1.7787999999999997</c:v>
                </c:pt>
                <c:pt idx="2004">
                  <c:v>1.7786000000000002</c:v>
                </c:pt>
                <c:pt idx="2005">
                  <c:v>1.7790500000000002</c:v>
                </c:pt>
                <c:pt idx="2006">
                  <c:v>1.7790999999999999</c:v>
                </c:pt>
                <c:pt idx="2007">
                  <c:v>1.7791999999999997</c:v>
                </c:pt>
                <c:pt idx="2008">
                  <c:v>1.7790999999999999</c:v>
                </c:pt>
                <c:pt idx="2009">
                  <c:v>1.7793500000000002</c:v>
                </c:pt>
                <c:pt idx="2010">
                  <c:v>1.7794500000000002</c:v>
                </c:pt>
                <c:pt idx="2011">
                  <c:v>1.7794500000000002</c:v>
                </c:pt>
              </c:numCache>
            </c:numRef>
          </c:xVal>
          <c:yVal>
            <c:numRef>
              <c:f>'Data Summary'!$AM$6:$AM$4981</c:f>
              <c:numCache>
                <c:formatCode>#,##0</c:formatCode>
                <c:ptCount val="4976"/>
                <c:pt idx="0">
                  <c:v>0.59719999999999984</c:v>
                </c:pt>
                <c:pt idx="1">
                  <c:v>1.4586999999999997</c:v>
                </c:pt>
                <c:pt idx="2">
                  <c:v>2.3787999999999991</c:v>
                </c:pt>
                <c:pt idx="3">
                  <c:v>3.8526999999999987</c:v>
                </c:pt>
                <c:pt idx="4">
                  <c:v>5.7753000000000014</c:v>
                </c:pt>
                <c:pt idx="5">
                  <c:v>7.67</c:v>
                </c:pt>
                <c:pt idx="6">
                  <c:v>10.2362</c:v>
                </c:pt>
                <c:pt idx="7">
                  <c:v>12.9377</c:v>
                </c:pt>
                <c:pt idx="8">
                  <c:v>16.264199999999988</c:v>
                </c:pt>
                <c:pt idx="9">
                  <c:v>19.946999999999992</c:v>
                </c:pt>
                <c:pt idx="10">
                  <c:v>23.792999999999992</c:v>
                </c:pt>
                <c:pt idx="11">
                  <c:v>27.6694</c:v>
                </c:pt>
                <c:pt idx="12">
                  <c:v>31.922699999999985</c:v>
                </c:pt>
                <c:pt idx="13">
                  <c:v>36.525200000000012</c:v>
                </c:pt>
                <c:pt idx="14">
                  <c:v>42.094000000000001</c:v>
                </c:pt>
                <c:pt idx="15">
                  <c:v>47.783300000000011</c:v>
                </c:pt>
                <c:pt idx="16">
                  <c:v>53.844299999999997</c:v>
                </c:pt>
                <c:pt idx="17">
                  <c:v>60.344299999999997</c:v>
                </c:pt>
                <c:pt idx="18">
                  <c:v>67.151499999999999</c:v>
                </c:pt>
                <c:pt idx="19">
                  <c:v>74.040600000000026</c:v>
                </c:pt>
                <c:pt idx="20">
                  <c:v>80.834100000000007</c:v>
                </c:pt>
                <c:pt idx="21">
                  <c:v>87.72829999999999</c:v>
                </c:pt>
                <c:pt idx="22">
                  <c:v>94.750500000000002</c:v>
                </c:pt>
                <c:pt idx="23">
                  <c:v>101.93210000000002</c:v>
                </c:pt>
                <c:pt idx="24">
                  <c:v>109.15079999999998</c:v>
                </c:pt>
                <c:pt idx="25">
                  <c:v>116.17809999999997</c:v>
                </c:pt>
                <c:pt idx="26">
                  <c:v>122.04480000000002</c:v>
                </c:pt>
                <c:pt idx="27">
                  <c:v>124.64190000000002</c:v>
                </c:pt>
                <c:pt idx="28">
                  <c:v>128.02340000000001</c:v>
                </c:pt>
                <c:pt idx="29">
                  <c:v>134.63810000000001</c:v>
                </c:pt>
                <c:pt idx="30">
                  <c:v>140.11199999999999</c:v>
                </c:pt>
                <c:pt idx="31">
                  <c:v>141.42320000000001</c:v>
                </c:pt>
                <c:pt idx="32">
                  <c:v>143.41030000000001</c:v>
                </c:pt>
                <c:pt idx="33">
                  <c:v>145.74929999999998</c:v>
                </c:pt>
                <c:pt idx="34">
                  <c:v>150.08530000000005</c:v>
                </c:pt>
                <c:pt idx="35">
                  <c:v>155</c:v>
                </c:pt>
                <c:pt idx="36">
                  <c:v>159.7216</c:v>
                </c:pt>
                <c:pt idx="37">
                  <c:v>164.07689999999999</c:v>
                </c:pt>
                <c:pt idx="38">
                  <c:v>170.21809999999999</c:v>
                </c:pt>
                <c:pt idx="39">
                  <c:v>176.16079999999999</c:v>
                </c:pt>
                <c:pt idx="40">
                  <c:v>181.45280000000005</c:v>
                </c:pt>
                <c:pt idx="41">
                  <c:v>186.35000000000005</c:v>
                </c:pt>
                <c:pt idx="42">
                  <c:v>191.32310000000001</c:v>
                </c:pt>
                <c:pt idx="43">
                  <c:v>196.24269999999999</c:v>
                </c:pt>
                <c:pt idx="44">
                  <c:v>200.67840000000001</c:v>
                </c:pt>
                <c:pt idx="45">
                  <c:v>204.84630000000001</c:v>
                </c:pt>
                <c:pt idx="46">
                  <c:v>206.83790000000005</c:v>
                </c:pt>
                <c:pt idx="47">
                  <c:v>209.25280000000001</c:v>
                </c:pt>
                <c:pt idx="48">
                  <c:v>213.42080000000001</c:v>
                </c:pt>
                <c:pt idx="49">
                  <c:v>217.90040000000005</c:v>
                </c:pt>
                <c:pt idx="50">
                  <c:v>222.19150000000002</c:v>
                </c:pt>
                <c:pt idx="51">
                  <c:v>225.6489</c:v>
                </c:pt>
                <c:pt idx="52">
                  <c:v>229.536</c:v>
                </c:pt>
                <c:pt idx="53">
                  <c:v>233.3135</c:v>
                </c:pt>
                <c:pt idx="54">
                  <c:v>236.56030000000001</c:v>
                </c:pt>
                <c:pt idx="55">
                  <c:v>239.96850000000001</c:v>
                </c:pt>
                <c:pt idx="56">
                  <c:v>242.9462</c:v>
                </c:pt>
                <c:pt idx="57">
                  <c:v>245.98670000000001</c:v>
                </c:pt>
                <c:pt idx="58">
                  <c:v>248.23969999999994</c:v>
                </c:pt>
                <c:pt idx="59">
                  <c:v>250.29519999999999</c:v>
                </c:pt>
                <c:pt idx="60">
                  <c:v>252.6754</c:v>
                </c:pt>
                <c:pt idx="61">
                  <c:v>254.52959999999999</c:v>
                </c:pt>
                <c:pt idx="62">
                  <c:v>256.24549999999999</c:v>
                </c:pt>
                <c:pt idx="63">
                  <c:v>257.6259</c:v>
                </c:pt>
                <c:pt idx="64">
                  <c:v>259.02050000000003</c:v>
                </c:pt>
                <c:pt idx="65">
                  <c:v>260.16000000000008</c:v>
                </c:pt>
                <c:pt idx="66">
                  <c:v>260.94629999999989</c:v>
                </c:pt>
                <c:pt idx="67">
                  <c:v>261.92539999999985</c:v>
                </c:pt>
                <c:pt idx="68">
                  <c:v>262.4636999999999</c:v>
                </c:pt>
                <c:pt idx="69">
                  <c:v>263.0234999999999</c:v>
                </c:pt>
                <c:pt idx="70">
                  <c:v>263.3956</c:v>
                </c:pt>
                <c:pt idx="71">
                  <c:v>263.64330000000001</c:v>
                </c:pt>
                <c:pt idx="72">
                  <c:v>263.26080000000002</c:v>
                </c:pt>
                <c:pt idx="73">
                  <c:v>264.04300000000001</c:v>
                </c:pt>
                <c:pt idx="74">
                  <c:v>269.38690000000003</c:v>
                </c:pt>
                <c:pt idx="75">
                  <c:v>273.65620000000001</c:v>
                </c:pt>
                <c:pt idx="76">
                  <c:v>277.09509999999989</c:v>
                </c:pt>
                <c:pt idx="77">
                  <c:v>281.62099999999987</c:v>
                </c:pt>
                <c:pt idx="78">
                  <c:v>285.55470000000008</c:v>
                </c:pt>
                <c:pt idx="79">
                  <c:v>289.24470000000002</c:v>
                </c:pt>
                <c:pt idx="80">
                  <c:v>292.91430000000003</c:v>
                </c:pt>
                <c:pt idx="81">
                  <c:v>296.69</c:v>
                </c:pt>
                <c:pt idx="82">
                  <c:v>300.05709999999999</c:v>
                </c:pt>
                <c:pt idx="83">
                  <c:v>303.36829999999986</c:v>
                </c:pt>
                <c:pt idx="84">
                  <c:v>306.53519999999975</c:v>
                </c:pt>
                <c:pt idx="85">
                  <c:v>309.62290000000002</c:v>
                </c:pt>
                <c:pt idx="86">
                  <c:v>312.76549999999986</c:v>
                </c:pt>
                <c:pt idx="87">
                  <c:v>315.9702999999999</c:v>
                </c:pt>
                <c:pt idx="88">
                  <c:v>319.05629999999991</c:v>
                </c:pt>
                <c:pt idx="89">
                  <c:v>322.32279999999986</c:v>
                </c:pt>
                <c:pt idx="90">
                  <c:v>325.8655</c:v>
                </c:pt>
                <c:pt idx="91">
                  <c:v>328.93239999999975</c:v>
                </c:pt>
                <c:pt idx="92">
                  <c:v>331.93189999999976</c:v>
                </c:pt>
                <c:pt idx="93">
                  <c:v>334.89149999999989</c:v>
                </c:pt>
                <c:pt idx="94">
                  <c:v>337.98149999999976</c:v>
                </c:pt>
                <c:pt idx="95">
                  <c:v>341.05480000000011</c:v>
                </c:pt>
                <c:pt idx="96">
                  <c:v>344.10939999999999</c:v>
                </c:pt>
                <c:pt idx="97">
                  <c:v>347.0016</c:v>
                </c:pt>
                <c:pt idx="98">
                  <c:v>349.70869999999991</c:v>
                </c:pt>
                <c:pt idx="99">
                  <c:v>352.38400000000001</c:v>
                </c:pt>
                <c:pt idx="100">
                  <c:v>354.91899999999976</c:v>
                </c:pt>
                <c:pt idx="101">
                  <c:v>357.52639999999985</c:v>
                </c:pt>
                <c:pt idx="102">
                  <c:v>360.0772</c:v>
                </c:pt>
                <c:pt idx="103">
                  <c:v>362.23689999999988</c:v>
                </c:pt>
                <c:pt idx="104">
                  <c:v>364.56400000000002</c:v>
                </c:pt>
                <c:pt idx="105">
                  <c:v>366.87180000000001</c:v>
                </c:pt>
                <c:pt idx="106">
                  <c:v>369.11840000000001</c:v>
                </c:pt>
                <c:pt idx="107">
                  <c:v>371.05680000000001</c:v>
                </c:pt>
                <c:pt idx="108">
                  <c:v>373.05650000000003</c:v>
                </c:pt>
                <c:pt idx="109">
                  <c:v>375.10899999999987</c:v>
                </c:pt>
                <c:pt idx="110">
                  <c:v>376.79109999999974</c:v>
                </c:pt>
                <c:pt idx="111">
                  <c:v>378.66340000000002</c:v>
                </c:pt>
                <c:pt idx="112">
                  <c:v>380.3227</c:v>
                </c:pt>
                <c:pt idx="113">
                  <c:v>381.88339999999988</c:v>
                </c:pt>
                <c:pt idx="114">
                  <c:v>383.49519999999984</c:v>
                </c:pt>
                <c:pt idx="115">
                  <c:v>384.67140000000001</c:v>
                </c:pt>
                <c:pt idx="116">
                  <c:v>386.05709999999999</c:v>
                </c:pt>
                <c:pt idx="117">
                  <c:v>387.72089999999986</c:v>
                </c:pt>
                <c:pt idx="118">
                  <c:v>389.05070000000001</c:v>
                </c:pt>
                <c:pt idx="119">
                  <c:v>390.32459999999986</c:v>
                </c:pt>
                <c:pt idx="120">
                  <c:v>391.68259999999987</c:v>
                </c:pt>
                <c:pt idx="121">
                  <c:v>392.8972</c:v>
                </c:pt>
                <c:pt idx="122">
                  <c:v>393.86070000000001</c:v>
                </c:pt>
                <c:pt idx="123">
                  <c:v>395.05579999999986</c:v>
                </c:pt>
                <c:pt idx="124">
                  <c:v>395.90309999999988</c:v>
                </c:pt>
                <c:pt idx="125">
                  <c:v>396.92489999999987</c:v>
                </c:pt>
                <c:pt idx="126">
                  <c:v>397.78509999999989</c:v>
                </c:pt>
                <c:pt idx="127">
                  <c:v>398.49439999999976</c:v>
                </c:pt>
                <c:pt idx="128">
                  <c:v>399.14350000000002</c:v>
                </c:pt>
                <c:pt idx="129">
                  <c:v>399.81540000000001</c:v>
                </c:pt>
                <c:pt idx="130">
                  <c:v>400.61500000000001</c:v>
                </c:pt>
                <c:pt idx="131">
                  <c:v>400.9579</c:v>
                </c:pt>
                <c:pt idx="132">
                  <c:v>401.63169999999991</c:v>
                </c:pt>
                <c:pt idx="133">
                  <c:v>402.14499999999998</c:v>
                </c:pt>
                <c:pt idx="134">
                  <c:v>402.3177</c:v>
                </c:pt>
                <c:pt idx="135">
                  <c:v>402.76589999999999</c:v>
                </c:pt>
                <c:pt idx="136">
                  <c:v>402.67809999999986</c:v>
                </c:pt>
                <c:pt idx="137">
                  <c:v>403.27359999999987</c:v>
                </c:pt>
                <c:pt idx="138">
                  <c:v>402.83199999999988</c:v>
                </c:pt>
                <c:pt idx="139">
                  <c:v>403.2940999999999</c:v>
                </c:pt>
                <c:pt idx="140">
                  <c:v>403.28460000000001</c:v>
                </c:pt>
                <c:pt idx="141">
                  <c:v>406.06270000000001</c:v>
                </c:pt>
                <c:pt idx="142">
                  <c:v>410.8741</c:v>
                </c:pt>
                <c:pt idx="143">
                  <c:v>414.9052999999999</c:v>
                </c:pt>
                <c:pt idx="144">
                  <c:v>418.74029999999999</c:v>
                </c:pt>
                <c:pt idx="145">
                  <c:v>422.51819999999975</c:v>
                </c:pt>
                <c:pt idx="146">
                  <c:v>426.19920000000002</c:v>
                </c:pt>
                <c:pt idx="147">
                  <c:v>429.31819999999988</c:v>
                </c:pt>
                <c:pt idx="148">
                  <c:v>432.25189999999986</c:v>
                </c:pt>
                <c:pt idx="149">
                  <c:v>434.68779999999987</c:v>
                </c:pt>
                <c:pt idx="150">
                  <c:v>437.58260000000001</c:v>
                </c:pt>
                <c:pt idx="151">
                  <c:v>440.37560000000002</c:v>
                </c:pt>
                <c:pt idx="152">
                  <c:v>442.90269999999987</c:v>
                </c:pt>
                <c:pt idx="153">
                  <c:v>445.52480000000008</c:v>
                </c:pt>
                <c:pt idx="154">
                  <c:v>447.63809999999989</c:v>
                </c:pt>
                <c:pt idx="155">
                  <c:v>450.0972999999999</c:v>
                </c:pt>
                <c:pt idx="156">
                  <c:v>452.14339999999999</c:v>
                </c:pt>
                <c:pt idx="157">
                  <c:v>454.4572</c:v>
                </c:pt>
                <c:pt idx="158">
                  <c:v>456.32409999999999</c:v>
                </c:pt>
                <c:pt idx="159">
                  <c:v>458.28179999999975</c:v>
                </c:pt>
                <c:pt idx="160">
                  <c:v>460.3232999999999</c:v>
                </c:pt>
                <c:pt idx="161">
                  <c:v>462.31139999999988</c:v>
                </c:pt>
                <c:pt idx="162">
                  <c:v>464.0849</c:v>
                </c:pt>
                <c:pt idx="163">
                  <c:v>465.87220000000002</c:v>
                </c:pt>
                <c:pt idx="164">
                  <c:v>467.36020000000002</c:v>
                </c:pt>
                <c:pt idx="165">
                  <c:v>469.2700999999999</c:v>
                </c:pt>
                <c:pt idx="166">
                  <c:v>470.46449999999999</c:v>
                </c:pt>
                <c:pt idx="167">
                  <c:v>472.13240000000002</c:v>
                </c:pt>
                <c:pt idx="168">
                  <c:v>473.3932999999999</c:v>
                </c:pt>
                <c:pt idx="169">
                  <c:v>474.97869999999989</c:v>
                </c:pt>
                <c:pt idx="170">
                  <c:v>475.88599999999991</c:v>
                </c:pt>
                <c:pt idx="171">
                  <c:v>475.58839999999975</c:v>
                </c:pt>
                <c:pt idx="172">
                  <c:v>475.67930000000001</c:v>
                </c:pt>
                <c:pt idx="173">
                  <c:v>476.74650000000003</c:v>
                </c:pt>
                <c:pt idx="174">
                  <c:v>478.05470000000008</c:v>
                </c:pt>
                <c:pt idx="175">
                  <c:v>479.45359999999988</c:v>
                </c:pt>
                <c:pt idx="176">
                  <c:v>480.7414</c:v>
                </c:pt>
                <c:pt idx="177">
                  <c:v>482.25779999999986</c:v>
                </c:pt>
                <c:pt idx="178">
                  <c:v>483.29429999999991</c:v>
                </c:pt>
                <c:pt idx="179">
                  <c:v>484.56829999999991</c:v>
                </c:pt>
                <c:pt idx="180">
                  <c:v>485.8152</c:v>
                </c:pt>
                <c:pt idx="181">
                  <c:v>486.95349999999991</c:v>
                </c:pt>
                <c:pt idx="182">
                  <c:v>487.94849999999991</c:v>
                </c:pt>
                <c:pt idx="183">
                  <c:v>489.12869999999987</c:v>
                </c:pt>
                <c:pt idx="184">
                  <c:v>490.06220000000002</c:v>
                </c:pt>
                <c:pt idx="185">
                  <c:v>490.85500000000002</c:v>
                </c:pt>
                <c:pt idx="186">
                  <c:v>492.08369999999991</c:v>
                </c:pt>
                <c:pt idx="187">
                  <c:v>492.99499999999989</c:v>
                </c:pt>
                <c:pt idx="188">
                  <c:v>494.23419999999987</c:v>
                </c:pt>
                <c:pt idx="189">
                  <c:v>495.11860000000001</c:v>
                </c:pt>
                <c:pt idx="190">
                  <c:v>495.8854</c:v>
                </c:pt>
                <c:pt idx="191">
                  <c:v>496.75060000000002</c:v>
                </c:pt>
                <c:pt idx="192">
                  <c:v>496.62439999999987</c:v>
                </c:pt>
                <c:pt idx="193">
                  <c:v>497.37240000000008</c:v>
                </c:pt>
                <c:pt idx="194">
                  <c:v>498.15620000000001</c:v>
                </c:pt>
                <c:pt idx="195">
                  <c:v>498.14690000000002</c:v>
                </c:pt>
                <c:pt idx="196">
                  <c:v>498.41599999999988</c:v>
                </c:pt>
                <c:pt idx="197">
                  <c:v>499.0994</c:v>
                </c:pt>
                <c:pt idx="198">
                  <c:v>499.73009999999988</c:v>
                </c:pt>
                <c:pt idx="199">
                  <c:v>499.88470000000001</c:v>
                </c:pt>
                <c:pt idx="200">
                  <c:v>500.34809999999999</c:v>
                </c:pt>
                <c:pt idx="201">
                  <c:v>500.93169999999975</c:v>
                </c:pt>
                <c:pt idx="202">
                  <c:v>501.50829999999991</c:v>
                </c:pt>
                <c:pt idx="203">
                  <c:v>501.38479999999993</c:v>
                </c:pt>
                <c:pt idx="204">
                  <c:v>501.1465</c:v>
                </c:pt>
                <c:pt idx="205">
                  <c:v>500.72680000000003</c:v>
                </c:pt>
                <c:pt idx="206">
                  <c:v>501.0772</c:v>
                </c:pt>
                <c:pt idx="207">
                  <c:v>501.73469999999986</c:v>
                </c:pt>
                <c:pt idx="208">
                  <c:v>502.02839999999975</c:v>
                </c:pt>
                <c:pt idx="209">
                  <c:v>502.2518</c:v>
                </c:pt>
                <c:pt idx="210">
                  <c:v>502.44099999999986</c:v>
                </c:pt>
                <c:pt idx="211">
                  <c:v>502.54259999999999</c:v>
                </c:pt>
                <c:pt idx="212">
                  <c:v>506.0234999999999</c:v>
                </c:pt>
                <c:pt idx="213">
                  <c:v>509.98369999999989</c:v>
                </c:pt>
                <c:pt idx="214">
                  <c:v>513.77030000000025</c:v>
                </c:pt>
                <c:pt idx="215">
                  <c:v>517.22469999999998</c:v>
                </c:pt>
                <c:pt idx="216">
                  <c:v>520.52340000000004</c:v>
                </c:pt>
                <c:pt idx="217">
                  <c:v>523.43129999999962</c:v>
                </c:pt>
                <c:pt idx="218">
                  <c:v>526.62480000000005</c:v>
                </c:pt>
                <c:pt idx="219">
                  <c:v>529.64099999999996</c:v>
                </c:pt>
                <c:pt idx="220">
                  <c:v>532.46509999999978</c:v>
                </c:pt>
                <c:pt idx="221">
                  <c:v>534.79410000000018</c:v>
                </c:pt>
                <c:pt idx="222">
                  <c:v>536.8363999999998</c:v>
                </c:pt>
                <c:pt idx="223">
                  <c:v>539.13059999999996</c:v>
                </c:pt>
                <c:pt idx="224">
                  <c:v>541.73500000000001</c:v>
                </c:pt>
                <c:pt idx="225">
                  <c:v>544.32089999999982</c:v>
                </c:pt>
                <c:pt idx="226">
                  <c:v>546.71510000000001</c:v>
                </c:pt>
                <c:pt idx="227">
                  <c:v>548.87440000000004</c:v>
                </c:pt>
                <c:pt idx="228">
                  <c:v>551.13340000000005</c:v>
                </c:pt>
                <c:pt idx="229">
                  <c:v>553.15920000000006</c:v>
                </c:pt>
                <c:pt idx="230">
                  <c:v>554.95859999999982</c:v>
                </c:pt>
                <c:pt idx="231">
                  <c:v>556.74599999999998</c:v>
                </c:pt>
                <c:pt idx="232">
                  <c:v>558.33219999999949</c:v>
                </c:pt>
                <c:pt idx="233">
                  <c:v>560.12009999999998</c:v>
                </c:pt>
                <c:pt idx="234">
                  <c:v>561.89449999999999</c:v>
                </c:pt>
                <c:pt idx="235">
                  <c:v>563.79690000000005</c:v>
                </c:pt>
                <c:pt idx="236">
                  <c:v>565.13</c:v>
                </c:pt>
                <c:pt idx="237">
                  <c:v>566.97550000000001</c:v>
                </c:pt>
                <c:pt idx="238">
                  <c:v>568.67740000000003</c:v>
                </c:pt>
                <c:pt idx="239">
                  <c:v>570.47789999999998</c:v>
                </c:pt>
                <c:pt idx="240">
                  <c:v>572.24390000000005</c:v>
                </c:pt>
                <c:pt idx="241">
                  <c:v>573.8775999999998</c:v>
                </c:pt>
                <c:pt idx="242">
                  <c:v>575.45699999999977</c:v>
                </c:pt>
                <c:pt idx="243">
                  <c:v>577.00540000000001</c:v>
                </c:pt>
                <c:pt idx="244">
                  <c:v>578.33439999999996</c:v>
                </c:pt>
                <c:pt idx="245">
                  <c:v>580.01759999999979</c:v>
                </c:pt>
                <c:pt idx="246">
                  <c:v>581.19039999999995</c:v>
                </c:pt>
                <c:pt idx="247">
                  <c:v>582.22040000000004</c:v>
                </c:pt>
                <c:pt idx="248">
                  <c:v>583.42930000000001</c:v>
                </c:pt>
                <c:pt idx="249">
                  <c:v>584.78330000000039</c:v>
                </c:pt>
                <c:pt idx="250">
                  <c:v>586.0231</c:v>
                </c:pt>
                <c:pt idx="251">
                  <c:v>587.24030000000005</c:v>
                </c:pt>
                <c:pt idx="252">
                  <c:v>588.39059999999972</c:v>
                </c:pt>
                <c:pt idx="253">
                  <c:v>589.6275999999998</c:v>
                </c:pt>
                <c:pt idx="254">
                  <c:v>590.80509999999981</c:v>
                </c:pt>
                <c:pt idx="255">
                  <c:v>592.08669999999972</c:v>
                </c:pt>
                <c:pt idx="256">
                  <c:v>592.72569999999996</c:v>
                </c:pt>
                <c:pt idx="257">
                  <c:v>594.29819999999995</c:v>
                </c:pt>
                <c:pt idx="258">
                  <c:v>594.95859999999982</c:v>
                </c:pt>
                <c:pt idx="259">
                  <c:v>596.40789999999981</c:v>
                </c:pt>
                <c:pt idx="260">
                  <c:v>597.07340000000022</c:v>
                </c:pt>
                <c:pt idx="261">
                  <c:v>597.6309</c:v>
                </c:pt>
                <c:pt idx="262">
                  <c:v>599.19169999999997</c:v>
                </c:pt>
                <c:pt idx="263">
                  <c:v>599.71410000000003</c:v>
                </c:pt>
                <c:pt idx="264">
                  <c:v>600.84259999999949</c:v>
                </c:pt>
                <c:pt idx="265">
                  <c:v>601.5472999999995</c:v>
                </c:pt>
                <c:pt idx="266">
                  <c:v>602.53109999999981</c:v>
                </c:pt>
                <c:pt idx="267">
                  <c:v>603.47280000000001</c:v>
                </c:pt>
                <c:pt idx="268">
                  <c:v>603.9384</c:v>
                </c:pt>
                <c:pt idx="269">
                  <c:v>604.50070000000005</c:v>
                </c:pt>
                <c:pt idx="270">
                  <c:v>605.66279999999972</c:v>
                </c:pt>
                <c:pt idx="271">
                  <c:v>606.32349999999997</c:v>
                </c:pt>
                <c:pt idx="272">
                  <c:v>606.79549999999995</c:v>
                </c:pt>
                <c:pt idx="273">
                  <c:v>607.44919999999979</c:v>
                </c:pt>
                <c:pt idx="274">
                  <c:v>607.88829999999996</c:v>
                </c:pt>
                <c:pt idx="275">
                  <c:v>608.27840000000026</c:v>
                </c:pt>
                <c:pt idx="276">
                  <c:v>608.81159999999977</c:v>
                </c:pt>
                <c:pt idx="277">
                  <c:v>609.41800000000001</c:v>
                </c:pt>
                <c:pt idx="278">
                  <c:v>610.11180000000002</c:v>
                </c:pt>
                <c:pt idx="279">
                  <c:v>609.85169999999971</c:v>
                </c:pt>
                <c:pt idx="280">
                  <c:v>610.50390000000004</c:v>
                </c:pt>
                <c:pt idx="281">
                  <c:v>610.85519999999963</c:v>
                </c:pt>
                <c:pt idx="282">
                  <c:v>611.59209999999996</c:v>
                </c:pt>
                <c:pt idx="283">
                  <c:v>611.61490000000003</c:v>
                </c:pt>
                <c:pt idx="284">
                  <c:v>611.83149999999978</c:v>
                </c:pt>
                <c:pt idx="285">
                  <c:v>612.7373</c:v>
                </c:pt>
                <c:pt idx="286">
                  <c:v>615.96199999999976</c:v>
                </c:pt>
                <c:pt idx="287">
                  <c:v>619.03759999999977</c:v>
                </c:pt>
                <c:pt idx="288">
                  <c:v>622.16679999999997</c:v>
                </c:pt>
                <c:pt idx="289">
                  <c:v>625.03449999999998</c:v>
                </c:pt>
                <c:pt idx="290">
                  <c:v>627.4595999999998</c:v>
                </c:pt>
                <c:pt idx="291">
                  <c:v>630.07140000000004</c:v>
                </c:pt>
                <c:pt idx="292">
                  <c:v>632.43029999999976</c:v>
                </c:pt>
                <c:pt idx="293">
                  <c:v>635.58010000000002</c:v>
                </c:pt>
                <c:pt idx="294">
                  <c:v>637.89930000000004</c:v>
                </c:pt>
                <c:pt idx="295">
                  <c:v>640.10910000000001</c:v>
                </c:pt>
                <c:pt idx="296">
                  <c:v>642.29750000000001</c:v>
                </c:pt>
                <c:pt idx="297">
                  <c:v>644.35489999999982</c:v>
                </c:pt>
                <c:pt idx="298">
                  <c:v>646.7791000000002</c:v>
                </c:pt>
                <c:pt idx="299">
                  <c:v>648.8553999999998</c:v>
                </c:pt>
                <c:pt idx="300">
                  <c:v>651.07449999999994</c:v>
                </c:pt>
                <c:pt idx="301">
                  <c:v>653.00580000000002</c:v>
                </c:pt>
                <c:pt idx="302">
                  <c:v>655.18050000000005</c:v>
                </c:pt>
                <c:pt idx="303">
                  <c:v>657.16189999999972</c:v>
                </c:pt>
                <c:pt idx="304">
                  <c:v>658.85699999999974</c:v>
                </c:pt>
                <c:pt idx="305">
                  <c:v>660.80880000000002</c:v>
                </c:pt>
                <c:pt idx="306">
                  <c:v>662.68409999999994</c:v>
                </c:pt>
                <c:pt idx="307">
                  <c:v>665.08150000000001</c:v>
                </c:pt>
                <c:pt idx="308">
                  <c:v>666.55849999999998</c:v>
                </c:pt>
                <c:pt idx="309">
                  <c:v>668.40599999999972</c:v>
                </c:pt>
                <c:pt idx="310">
                  <c:v>670.43320000000006</c:v>
                </c:pt>
                <c:pt idx="311">
                  <c:v>672.53599999999972</c:v>
                </c:pt>
                <c:pt idx="312">
                  <c:v>674.4228999999998</c:v>
                </c:pt>
                <c:pt idx="313">
                  <c:v>676.15300000000002</c:v>
                </c:pt>
                <c:pt idx="314">
                  <c:v>678.30519999999979</c:v>
                </c:pt>
                <c:pt idx="315">
                  <c:v>679.89430000000004</c:v>
                </c:pt>
                <c:pt idx="316">
                  <c:v>681.13289999999972</c:v>
                </c:pt>
                <c:pt idx="317">
                  <c:v>682.51659999999981</c:v>
                </c:pt>
                <c:pt idx="318">
                  <c:v>684.43299999999977</c:v>
                </c:pt>
                <c:pt idx="319">
                  <c:v>686.14249999999981</c:v>
                </c:pt>
                <c:pt idx="320">
                  <c:v>687.7962</c:v>
                </c:pt>
                <c:pt idx="321">
                  <c:v>689.04380000000003</c:v>
                </c:pt>
                <c:pt idx="322">
                  <c:v>691.0614999999998</c:v>
                </c:pt>
                <c:pt idx="323">
                  <c:v>692.93499999999972</c:v>
                </c:pt>
                <c:pt idx="324">
                  <c:v>694.91739999999982</c:v>
                </c:pt>
                <c:pt idx="325">
                  <c:v>696.37890000000004</c:v>
                </c:pt>
                <c:pt idx="326">
                  <c:v>698.11680000000001</c:v>
                </c:pt>
                <c:pt idx="327">
                  <c:v>700.12869999999998</c:v>
                </c:pt>
                <c:pt idx="328">
                  <c:v>701.4923</c:v>
                </c:pt>
                <c:pt idx="329">
                  <c:v>703.85469999999975</c:v>
                </c:pt>
                <c:pt idx="330">
                  <c:v>705.21219999999983</c:v>
                </c:pt>
                <c:pt idx="331">
                  <c:v>706.95579999999973</c:v>
                </c:pt>
                <c:pt idx="332">
                  <c:v>708.19680000000005</c:v>
                </c:pt>
                <c:pt idx="333">
                  <c:v>710.11800000000005</c:v>
                </c:pt>
                <c:pt idx="334">
                  <c:v>711.68709999999999</c:v>
                </c:pt>
                <c:pt idx="335">
                  <c:v>713.65989999999999</c:v>
                </c:pt>
                <c:pt idx="336">
                  <c:v>715.25009999999997</c:v>
                </c:pt>
                <c:pt idx="337">
                  <c:v>716.75409999999999</c:v>
                </c:pt>
                <c:pt idx="338">
                  <c:v>718.33870000000002</c:v>
                </c:pt>
                <c:pt idx="339">
                  <c:v>720.28219999999999</c:v>
                </c:pt>
                <c:pt idx="340">
                  <c:v>722.17390000000023</c:v>
                </c:pt>
                <c:pt idx="341">
                  <c:v>723.48080000000004</c:v>
                </c:pt>
                <c:pt idx="342">
                  <c:v>725.33729999999969</c:v>
                </c:pt>
                <c:pt idx="343">
                  <c:v>727.21640000000002</c:v>
                </c:pt>
                <c:pt idx="344">
                  <c:v>728.79990000000021</c:v>
                </c:pt>
                <c:pt idx="345">
                  <c:v>730.55259999999976</c:v>
                </c:pt>
                <c:pt idx="346">
                  <c:v>732.10500000000002</c:v>
                </c:pt>
                <c:pt idx="347">
                  <c:v>733.27880000000039</c:v>
                </c:pt>
                <c:pt idx="348">
                  <c:v>734.93729999999971</c:v>
                </c:pt>
                <c:pt idx="349">
                  <c:v>736.8313999999998</c:v>
                </c:pt>
                <c:pt idx="350">
                  <c:v>738.67330000000027</c:v>
                </c:pt>
                <c:pt idx="351">
                  <c:v>740.4932</c:v>
                </c:pt>
                <c:pt idx="352">
                  <c:v>742.66690000000006</c:v>
                </c:pt>
                <c:pt idx="353">
                  <c:v>744.09010000000001</c:v>
                </c:pt>
                <c:pt idx="354">
                  <c:v>745.60380000000021</c:v>
                </c:pt>
                <c:pt idx="355">
                  <c:v>747.10410000000002</c:v>
                </c:pt>
                <c:pt idx="356">
                  <c:v>749.33419999999978</c:v>
                </c:pt>
                <c:pt idx="357">
                  <c:v>751.0163</c:v>
                </c:pt>
                <c:pt idx="358">
                  <c:v>752.25779999999997</c:v>
                </c:pt>
                <c:pt idx="359">
                  <c:v>753.77919999999995</c:v>
                </c:pt>
                <c:pt idx="360">
                  <c:v>755.56689999999981</c:v>
                </c:pt>
                <c:pt idx="361">
                  <c:v>757.41399999999999</c:v>
                </c:pt>
                <c:pt idx="362">
                  <c:v>759.28470000000038</c:v>
                </c:pt>
                <c:pt idx="363">
                  <c:v>761.17740000000003</c:v>
                </c:pt>
                <c:pt idx="364">
                  <c:v>762.70650000000001</c:v>
                </c:pt>
                <c:pt idx="365">
                  <c:v>763.94069999999977</c:v>
                </c:pt>
                <c:pt idx="366">
                  <c:v>765.53470000000004</c:v>
                </c:pt>
                <c:pt idx="367">
                  <c:v>767.12490000000003</c:v>
                </c:pt>
                <c:pt idx="368">
                  <c:v>768.625</c:v>
                </c:pt>
                <c:pt idx="369">
                  <c:v>770.68070000000023</c:v>
                </c:pt>
                <c:pt idx="370">
                  <c:v>772.50850000000003</c:v>
                </c:pt>
                <c:pt idx="371">
                  <c:v>774.12130000000002</c:v>
                </c:pt>
                <c:pt idx="372">
                  <c:v>776.25170000000003</c:v>
                </c:pt>
                <c:pt idx="373">
                  <c:v>778.10900000000004</c:v>
                </c:pt>
                <c:pt idx="374">
                  <c:v>779.3134</c:v>
                </c:pt>
                <c:pt idx="375">
                  <c:v>781.24609999999996</c:v>
                </c:pt>
                <c:pt idx="376">
                  <c:v>782.69230000000005</c:v>
                </c:pt>
                <c:pt idx="377">
                  <c:v>784.26430000000005</c:v>
                </c:pt>
                <c:pt idx="378">
                  <c:v>786.25519999999972</c:v>
                </c:pt>
                <c:pt idx="379">
                  <c:v>788.197</c:v>
                </c:pt>
                <c:pt idx="380">
                  <c:v>789.8723</c:v>
                </c:pt>
                <c:pt idx="381">
                  <c:v>791.46789999999976</c:v>
                </c:pt>
                <c:pt idx="382">
                  <c:v>792.97119999999973</c:v>
                </c:pt>
                <c:pt idx="383">
                  <c:v>794.42709999999977</c:v>
                </c:pt>
                <c:pt idx="384">
                  <c:v>795.8209999999998</c:v>
                </c:pt>
                <c:pt idx="385">
                  <c:v>797.60080000000005</c:v>
                </c:pt>
                <c:pt idx="386">
                  <c:v>799.32089999999982</c:v>
                </c:pt>
                <c:pt idx="387">
                  <c:v>800.73609999999996</c:v>
                </c:pt>
                <c:pt idx="388">
                  <c:v>802.51749999999981</c:v>
                </c:pt>
                <c:pt idx="389">
                  <c:v>803.8440999999998</c:v>
                </c:pt>
                <c:pt idx="390">
                  <c:v>805.69359999999995</c:v>
                </c:pt>
                <c:pt idx="391">
                  <c:v>807.10870000000023</c:v>
                </c:pt>
                <c:pt idx="392">
                  <c:v>808.69380000000024</c:v>
                </c:pt>
                <c:pt idx="393">
                  <c:v>810.33219999999949</c:v>
                </c:pt>
                <c:pt idx="394">
                  <c:v>812.17960000000005</c:v>
                </c:pt>
                <c:pt idx="395">
                  <c:v>813.57050000000004</c:v>
                </c:pt>
                <c:pt idx="396">
                  <c:v>815.02930000000003</c:v>
                </c:pt>
                <c:pt idx="397">
                  <c:v>816.71810000000005</c:v>
                </c:pt>
                <c:pt idx="398">
                  <c:v>818.4194</c:v>
                </c:pt>
                <c:pt idx="399">
                  <c:v>820.22400000000005</c:v>
                </c:pt>
                <c:pt idx="400">
                  <c:v>821.6754000000002</c:v>
                </c:pt>
                <c:pt idx="401">
                  <c:v>823.5848000000002</c:v>
                </c:pt>
                <c:pt idx="402">
                  <c:v>824.65199999999982</c:v>
                </c:pt>
                <c:pt idx="403">
                  <c:v>826.8461999999995</c:v>
                </c:pt>
                <c:pt idx="404">
                  <c:v>828.33619999999962</c:v>
                </c:pt>
                <c:pt idx="405">
                  <c:v>830.61929999999973</c:v>
                </c:pt>
                <c:pt idx="406">
                  <c:v>831.89390000000003</c:v>
                </c:pt>
                <c:pt idx="407">
                  <c:v>833.62659999999983</c:v>
                </c:pt>
                <c:pt idx="408">
                  <c:v>835.04039999999998</c:v>
                </c:pt>
                <c:pt idx="409">
                  <c:v>836.73770000000002</c:v>
                </c:pt>
                <c:pt idx="410">
                  <c:v>838.52080000000001</c:v>
                </c:pt>
                <c:pt idx="411">
                  <c:v>839.88400000000001</c:v>
                </c:pt>
                <c:pt idx="412">
                  <c:v>841.74509999999998</c:v>
                </c:pt>
                <c:pt idx="413">
                  <c:v>843.46189999999979</c:v>
                </c:pt>
                <c:pt idx="414">
                  <c:v>845.29320000000018</c:v>
                </c:pt>
                <c:pt idx="415">
                  <c:v>846.65189999999996</c:v>
                </c:pt>
                <c:pt idx="416">
                  <c:v>848.18460000000005</c:v>
                </c:pt>
                <c:pt idx="417">
                  <c:v>849.87239999999997</c:v>
                </c:pt>
                <c:pt idx="418">
                  <c:v>851.52219999999977</c:v>
                </c:pt>
                <c:pt idx="419">
                  <c:v>853.23850000000004</c:v>
                </c:pt>
                <c:pt idx="420">
                  <c:v>854.74519999999973</c:v>
                </c:pt>
                <c:pt idx="421">
                  <c:v>856.37729999999976</c:v>
                </c:pt>
                <c:pt idx="422">
                  <c:v>857.80149999999981</c:v>
                </c:pt>
                <c:pt idx="423">
                  <c:v>859.55470000000003</c:v>
                </c:pt>
                <c:pt idx="424">
                  <c:v>861.31079999999997</c:v>
                </c:pt>
                <c:pt idx="425">
                  <c:v>862.6935000000002</c:v>
                </c:pt>
                <c:pt idx="426">
                  <c:v>864.41599999999983</c:v>
                </c:pt>
                <c:pt idx="427">
                  <c:v>866.11149999999998</c:v>
                </c:pt>
                <c:pt idx="428">
                  <c:v>867.82399999999996</c:v>
                </c:pt>
                <c:pt idx="429">
                  <c:v>869.75490000000002</c:v>
                </c:pt>
                <c:pt idx="430">
                  <c:v>871.66739999999982</c:v>
                </c:pt>
                <c:pt idx="431">
                  <c:v>873.47050000000002</c:v>
                </c:pt>
                <c:pt idx="432">
                  <c:v>874.94129999999961</c:v>
                </c:pt>
                <c:pt idx="433">
                  <c:v>876.72500000000002</c:v>
                </c:pt>
                <c:pt idx="434">
                  <c:v>878.18000000000018</c:v>
                </c:pt>
                <c:pt idx="435">
                  <c:v>879.80380000000002</c:v>
                </c:pt>
                <c:pt idx="436">
                  <c:v>881.1624999999998</c:v>
                </c:pt>
                <c:pt idx="437">
                  <c:v>882.7184000000002</c:v>
                </c:pt>
                <c:pt idx="438">
                  <c:v>883.85779999999977</c:v>
                </c:pt>
                <c:pt idx="439">
                  <c:v>885.63209999999981</c:v>
                </c:pt>
                <c:pt idx="440">
                  <c:v>887.49559999999997</c:v>
                </c:pt>
                <c:pt idx="441">
                  <c:v>889.13759999999979</c:v>
                </c:pt>
                <c:pt idx="442">
                  <c:v>890.71579999999994</c:v>
                </c:pt>
                <c:pt idx="443">
                  <c:v>892.29500000000019</c:v>
                </c:pt>
                <c:pt idx="444">
                  <c:v>893.84219999999959</c:v>
                </c:pt>
                <c:pt idx="445">
                  <c:v>896.08420000000001</c:v>
                </c:pt>
                <c:pt idx="446">
                  <c:v>897.64859999999999</c:v>
                </c:pt>
                <c:pt idx="447">
                  <c:v>899.28520000000003</c:v>
                </c:pt>
                <c:pt idx="448">
                  <c:v>901.12159999999972</c:v>
                </c:pt>
                <c:pt idx="449">
                  <c:v>903.16769999999963</c:v>
                </c:pt>
                <c:pt idx="450">
                  <c:v>904.39749999999981</c:v>
                </c:pt>
                <c:pt idx="451">
                  <c:v>906.1232</c:v>
                </c:pt>
                <c:pt idx="452">
                  <c:v>907.79010000000005</c:v>
                </c:pt>
                <c:pt idx="453">
                  <c:v>909.32749999999976</c:v>
                </c:pt>
                <c:pt idx="454">
                  <c:v>910.96919999999977</c:v>
                </c:pt>
                <c:pt idx="455">
                  <c:v>912.64739999999972</c:v>
                </c:pt>
                <c:pt idx="456">
                  <c:v>914.12459999999999</c:v>
                </c:pt>
                <c:pt idx="457">
                  <c:v>915.88459999999998</c:v>
                </c:pt>
                <c:pt idx="458">
                  <c:v>917.67690000000005</c:v>
                </c:pt>
                <c:pt idx="459">
                  <c:v>919.3544999999998</c:v>
                </c:pt>
                <c:pt idx="460">
                  <c:v>920.80470000000003</c:v>
                </c:pt>
                <c:pt idx="461">
                  <c:v>922.55509999999981</c:v>
                </c:pt>
                <c:pt idx="462">
                  <c:v>924.1345</c:v>
                </c:pt>
                <c:pt idx="463">
                  <c:v>925.75030000000004</c:v>
                </c:pt>
                <c:pt idx="464">
                  <c:v>927.53039999999999</c:v>
                </c:pt>
                <c:pt idx="465">
                  <c:v>928.8920999999998</c:v>
                </c:pt>
                <c:pt idx="466">
                  <c:v>930.77419999999995</c:v>
                </c:pt>
                <c:pt idx="467">
                  <c:v>932.39319999999998</c:v>
                </c:pt>
                <c:pt idx="468">
                  <c:v>934.04280000000006</c:v>
                </c:pt>
                <c:pt idx="469">
                  <c:v>935.82979999999998</c:v>
                </c:pt>
                <c:pt idx="470">
                  <c:v>937.30070000000001</c:v>
                </c:pt>
                <c:pt idx="471">
                  <c:v>938.77520000000004</c:v>
                </c:pt>
                <c:pt idx="472">
                  <c:v>940.26249999999982</c:v>
                </c:pt>
                <c:pt idx="473">
                  <c:v>941.94949999999972</c:v>
                </c:pt>
                <c:pt idx="474">
                  <c:v>943.36829999999975</c:v>
                </c:pt>
                <c:pt idx="475">
                  <c:v>945.31489999999997</c:v>
                </c:pt>
                <c:pt idx="476">
                  <c:v>946.87339999999995</c:v>
                </c:pt>
                <c:pt idx="477">
                  <c:v>948.44669999999962</c:v>
                </c:pt>
                <c:pt idx="478">
                  <c:v>950.39139999999998</c:v>
                </c:pt>
                <c:pt idx="479">
                  <c:v>952.44649999999979</c:v>
                </c:pt>
                <c:pt idx="480">
                  <c:v>953.9751</c:v>
                </c:pt>
                <c:pt idx="481">
                  <c:v>954.80409999999972</c:v>
                </c:pt>
                <c:pt idx="482">
                  <c:v>956.61519999999996</c:v>
                </c:pt>
                <c:pt idx="483">
                  <c:v>958.31479999999999</c:v>
                </c:pt>
                <c:pt idx="484">
                  <c:v>959.79380000000026</c:v>
                </c:pt>
                <c:pt idx="485">
                  <c:v>961.08280000000002</c:v>
                </c:pt>
                <c:pt idx="486">
                  <c:v>962.73219999999981</c:v>
                </c:pt>
                <c:pt idx="487">
                  <c:v>964.33149999999978</c:v>
                </c:pt>
                <c:pt idx="488">
                  <c:v>966.14359999999999</c:v>
                </c:pt>
                <c:pt idx="489">
                  <c:v>967.43729999999971</c:v>
                </c:pt>
                <c:pt idx="490">
                  <c:v>968.88149999999996</c:v>
                </c:pt>
                <c:pt idx="491">
                  <c:v>970.73059999999998</c:v>
                </c:pt>
                <c:pt idx="492">
                  <c:v>972.62119999999982</c:v>
                </c:pt>
                <c:pt idx="493">
                  <c:v>973.8553999999998</c:v>
                </c:pt>
                <c:pt idx="494">
                  <c:v>975.48530000000005</c:v>
                </c:pt>
                <c:pt idx="495">
                  <c:v>977.1309</c:v>
                </c:pt>
                <c:pt idx="496">
                  <c:v>979.02609999999981</c:v>
                </c:pt>
                <c:pt idx="497">
                  <c:v>980.7089000000002</c:v>
                </c:pt>
                <c:pt idx="498">
                  <c:v>982.07480000000021</c:v>
                </c:pt>
                <c:pt idx="499">
                  <c:v>983.7328</c:v>
                </c:pt>
                <c:pt idx="500">
                  <c:v>985.73099999999999</c:v>
                </c:pt>
                <c:pt idx="501">
                  <c:v>987.16859999999997</c:v>
                </c:pt>
                <c:pt idx="502">
                  <c:v>988.81479999999999</c:v>
                </c:pt>
                <c:pt idx="503">
                  <c:v>989.95789999999977</c:v>
                </c:pt>
                <c:pt idx="504">
                  <c:v>991.25380000000018</c:v>
                </c:pt>
                <c:pt idx="505">
                  <c:v>992.60350000000005</c:v>
                </c:pt>
                <c:pt idx="506">
                  <c:v>994.3461999999995</c:v>
                </c:pt>
                <c:pt idx="507">
                  <c:v>995.96709999999962</c:v>
                </c:pt>
                <c:pt idx="508">
                  <c:v>997.8172999999997</c:v>
                </c:pt>
                <c:pt idx="509">
                  <c:v>999.63430000000005</c:v>
                </c:pt>
                <c:pt idx="510">
                  <c:v>1001.4941</c:v>
                </c:pt>
                <c:pt idx="511">
                  <c:v>1002.7264</c:v>
                </c:pt>
                <c:pt idx="512">
                  <c:v>1004.7101</c:v>
                </c:pt>
                <c:pt idx="513">
                  <c:v>1006.3171999999996</c:v>
                </c:pt>
                <c:pt idx="514">
                  <c:v>1007.5036</c:v>
                </c:pt>
                <c:pt idx="515">
                  <c:v>1008.9191999999998</c:v>
                </c:pt>
                <c:pt idx="516">
                  <c:v>1010.6119</c:v>
                </c:pt>
                <c:pt idx="517">
                  <c:v>1012.4671999999996</c:v>
                </c:pt>
                <c:pt idx="518">
                  <c:v>1014.1482</c:v>
                </c:pt>
                <c:pt idx="519">
                  <c:v>1015.5631</c:v>
                </c:pt>
                <c:pt idx="520">
                  <c:v>1017.4119999999998</c:v>
                </c:pt>
                <c:pt idx="521">
                  <c:v>1019.1610999999998</c:v>
                </c:pt>
                <c:pt idx="522">
                  <c:v>1021.2831000000002</c:v>
                </c:pt>
                <c:pt idx="523">
                  <c:v>1022.3085</c:v>
                </c:pt>
                <c:pt idx="524">
                  <c:v>1023.5531</c:v>
                </c:pt>
                <c:pt idx="525">
                  <c:v>1025.3429999999998</c:v>
                </c:pt>
                <c:pt idx="526">
                  <c:v>1027.1482999999998</c:v>
                </c:pt>
                <c:pt idx="527">
                  <c:v>1028.7240999999999</c:v>
                </c:pt>
                <c:pt idx="528">
                  <c:v>1029.9478000000001</c:v>
                </c:pt>
                <c:pt idx="529">
                  <c:v>1031.1595</c:v>
                </c:pt>
                <c:pt idx="530">
                  <c:v>1032.731</c:v>
                </c:pt>
                <c:pt idx="531">
                  <c:v>1034.3926999999999</c:v>
                </c:pt>
                <c:pt idx="532">
                  <c:v>1035.7375000000004</c:v>
                </c:pt>
                <c:pt idx="533">
                  <c:v>1037.1421999999998</c:v>
                </c:pt>
                <c:pt idx="534">
                  <c:v>1038.3833999999995</c:v>
                </c:pt>
                <c:pt idx="535">
                  <c:v>1039.7206000000001</c:v>
                </c:pt>
                <c:pt idx="536">
                  <c:v>1041.3171</c:v>
                </c:pt>
                <c:pt idx="537">
                  <c:v>1042.7563</c:v>
                </c:pt>
                <c:pt idx="538">
                  <c:v>1044.0192999999999</c:v>
                </c:pt>
                <c:pt idx="539">
                  <c:v>1045.5157000000004</c:v>
                </c:pt>
                <c:pt idx="540">
                  <c:v>1047.3187</c:v>
                </c:pt>
                <c:pt idx="541">
                  <c:v>1048.8910999999998</c:v>
                </c:pt>
                <c:pt idx="542">
                  <c:v>1050.3696</c:v>
                </c:pt>
                <c:pt idx="543">
                  <c:v>1051.9711</c:v>
                </c:pt>
                <c:pt idx="544">
                  <c:v>1053.8668</c:v>
                </c:pt>
                <c:pt idx="545">
                  <c:v>1055.3171</c:v>
                </c:pt>
                <c:pt idx="546">
                  <c:v>1056.5254</c:v>
                </c:pt>
                <c:pt idx="547">
                  <c:v>1058.146</c:v>
                </c:pt>
                <c:pt idx="548">
                  <c:v>1059.6331999999998</c:v>
                </c:pt>
                <c:pt idx="549">
                  <c:v>1061.0037</c:v>
                </c:pt>
                <c:pt idx="550">
                  <c:v>1062.9670000000001</c:v>
                </c:pt>
                <c:pt idx="551">
                  <c:v>1064.2927999999999</c:v>
                </c:pt>
                <c:pt idx="552">
                  <c:v>1065.7380000000001</c:v>
                </c:pt>
                <c:pt idx="553">
                  <c:v>1067.0479</c:v>
                </c:pt>
                <c:pt idx="554">
                  <c:v>1068.3064999999999</c:v>
                </c:pt>
                <c:pt idx="555">
                  <c:v>1069.9998000000001</c:v>
                </c:pt>
                <c:pt idx="556">
                  <c:v>1071.6330999999998</c:v>
                </c:pt>
                <c:pt idx="557">
                  <c:v>1072.8400999999999</c:v>
                </c:pt>
                <c:pt idx="558">
                  <c:v>1074.2483</c:v>
                </c:pt>
                <c:pt idx="559">
                  <c:v>1076.0925</c:v>
                </c:pt>
                <c:pt idx="560">
                  <c:v>1077.9533999999999</c:v>
                </c:pt>
                <c:pt idx="561">
                  <c:v>1079.2936</c:v>
                </c:pt>
                <c:pt idx="562">
                  <c:v>1080.8186000000001</c:v>
                </c:pt>
                <c:pt idx="563">
                  <c:v>1082.3793999999998</c:v>
                </c:pt>
                <c:pt idx="564">
                  <c:v>1083.8103999999998</c:v>
                </c:pt>
                <c:pt idx="565">
                  <c:v>1085.4848999999999</c:v>
                </c:pt>
                <c:pt idx="566">
                  <c:v>1087.4178000000004</c:v>
                </c:pt>
                <c:pt idx="567">
                  <c:v>1088.5713999999998</c:v>
                </c:pt>
                <c:pt idx="568">
                  <c:v>1089.6634999999997</c:v>
                </c:pt>
                <c:pt idx="569">
                  <c:v>1091.2156000000004</c:v>
                </c:pt>
                <c:pt idx="570">
                  <c:v>1092.7899</c:v>
                </c:pt>
                <c:pt idx="571">
                  <c:v>1093.9114</c:v>
                </c:pt>
                <c:pt idx="572">
                  <c:v>1095.4996000000001</c:v>
                </c:pt>
                <c:pt idx="573">
                  <c:v>1096.9806000000001</c:v>
                </c:pt>
                <c:pt idx="574">
                  <c:v>1098.6207999999999</c:v>
                </c:pt>
                <c:pt idx="575">
                  <c:v>1100.0435</c:v>
                </c:pt>
                <c:pt idx="576">
                  <c:v>1101.6579999999999</c:v>
                </c:pt>
                <c:pt idx="577">
                  <c:v>1103.5099</c:v>
                </c:pt>
                <c:pt idx="578">
                  <c:v>1104.4789000000001</c:v>
                </c:pt>
                <c:pt idx="579">
                  <c:v>1105.9033999999999</c:v>
                </c:pt>
                <c:pt idx="580">
                  <c:v>1107.7465000000004</c:v>
                </c:pt>
                <c:pt idx="581">
                  <c:v>1109.5283999999999</c:v>
                </c:pt>
                <c:pt idx="582">
                  <c:v>1110.9658000000004</c:v>
                </c:pt>
                <c:pt idx="583">
                  <c:v>1112.4012</c:v>
                </c:pt>
                <c:pt idx="584">
                  <c:v>1113.7217000000001</c:v>
                </c:pt>
                <c:pt idx="585">
                  <c:v>1115.3069</c:v>
                </c:pt>
                <c:pt idx="586">
                  <c:v>1117.0057000000004</c:v>
                </c:pt>
                <c:pt idx="587">
                  <c:v>1119.0479</c:v>
                </c:pt>
                <c:pt idx="588">
                  <c:v>1120.8303999999998</c:v>
                </c:pt>
                <c:pt idx="589">
                  <c:v>1122.2609</c:v>
                </c:pt>
                <c:pt idx="590">
                  <c:v>1123.9321</c:v>
                </c:pt>
                <c:pt idx="591">
                  <c:v>1125.7706000000001</c:v>
                </c:pt>
                <c:pt idx="592">
                  <c:v>1127.3679999999999</c:v>
                </c:pt>
                <c:pt idx="593">
                  <c:v>1128.8523999999998</c:v>
                </c:pt>
                <c:pt idx="594">
                  <c:v>1130.4141999999999</c:v>
                </c:pt>
                <c:pt idx="595">
                  <c:v>1131.9337</c:v>
                </c:pt>
                <c:pt idx="596">
                  <c:v>1133.4501</c:v>
                </c:pt>
                <c:pt idx="597">
                  <c:v>1135.0835999999999</c:v>
                </c:pt>
                <c:pt idx="598">
                  <c:v>1136.5951</c:v>
                </c:pt>
                <c:pt idx="599">
                  <c:v>1138.2419</c:v>
                </c:pt>
                <c:pt idx="600">
                  <c:v>1139.4820999999999</c:v>
                </c:pt>
                <c:pt idx="601">
                  <c:v>1141.1469</c:v>
                </c:pt>
                <c:pt idx="602">
                  <c:v>1142.8262</c:v>
                </c:pt>
                <c:pt idx="603">
                  <c:v>1144.0757000000001</c:v>
                </c:pt>
                <c:pt idx="604">
                  <c:v>1145.5618999999999</c:v>
                </c:pt>
                <c:pt idx="605">
                  <c:v>1147.0859</c:v>
                </c:pt>
                <c:pt idx="606">
                  <c:v>1148.7090000000001</c:v>
                </c:pt>
                <c:pt idx="607">
                  <c:v>1150.3987</c:v>
                </c:pt>
                <c:pt idx="608">
                  <c:v>1151.7689</c:v>
                </c:pt>
                <c:pt idx="609">
                  <c:v>1153.2484999999999</c:v>
                </c:pt>
                <c:pt idx="610">
                  <c:v>1154.6311999999998</c:v>
                </c:pt>
                <c:pt idx="611">
                  <c:v>1155.9772</c:v>
                </c:pt>
                <c:pt idx="612">
                  <c:v>1156.8227999999999</c:v>
                </c:pt>
                <c:pt idx="613">
                  <c:v>1157.8672999999999</c:v>
                </c:pt>
                <c:pt idx="614">
                  <c:v>1158.9314999999999</c:v>
                </c:pt>
                <c:pt idx="615">
                  <c:v>1160.1444999999997</c:v>
                </c:pt>
                <c:pt idx="616">
                  <c:v>1161.4938</c:v>
                </c:pt>
                <c:pt idx="617">
                  <c:v>1162.8425</c:v>
                </c:pt>
                <c:pt idx="618">
                  <c:v>1164.5160000000001</c:v>
                </c:pt>
                <c:pt idx="619">
                  <c:v>1165.9209000000001</c:v>
                </c:pt>
                <c:pt idx="620">
                  <c:v>1167.0441999999998</c:v>
                </c:pt>
                <c:pt idx="621">
                  <c:v>1168.5055000000004</c:v>
                </c:pt>
                <c:pt idx="622">
                  <c:v>1170.2151000000001</c:v>
                </c:pt>
                <c:pt idx="623">
                  <c:v>1172.1077</c:v>
                </c:pt>
                <c:pt idx="624">
                  <c:v>1174.1527999999998</c:v>
                </c:pt>
                <c:pt idx="625">
                  <c:v>1175.5990999999999</c:v>
                </c:pt>
                <c:pt idx="626">
                  <c:v>1177.1562999999999</c:v>
                </c:pt>
                <c:pt idx="627">
                  <c:v>1178.7017000000001</c:v>
                </c:pt>
                <c:pt idx="628">
                  <c:v>1180.3610999999999</c:v>
                </c:pt>
                <c:pt idx="629">
                  <c:v>1181.6768999999999</c:v>
                </c:pt>
                <c:pt idx="630">
                  <c:v>1183.1451</c:v>
                </c:pt>
                <c:pt idx="631">
                  <c:v>1184.8130999999998</c:v>
                </c:pt>
                <c:pt idx="632">
                  <c:v>1186.3825999999999</c:v>
                </c:pt>
                <c:pt idx="633">
                  <c:v>1187.7247</c:v>
                </c:pt>
                <c:pt idx="634">
                  <c:v>1189.2869000000001</c:v>
                </c:pt>
                <c:pt idx="635">
                  <c:v>1190.8295000000001</c:v>
                </c:pt>
                <c:pt idx="636">
                  <c:v>1192.3235</c:v>
                </c:pt>
                <c:pt idx="637">
                  <c:v>1193.9321</c:v>
                </c:pt>
                <c:pt idx="638">
                  <c:v>1195.7164</c:v>
                </c:pt>
                <c:pt idx="639">
                  <c:v>1197.7002</c:v>
                </c:pt>
                <c:pt idx="640">
                  <c:v>1199.5038</c:v>
                </c:pt>
                <c:pt idx="641">
                  <c:v>1201.1519999999998</c:v>
                </c:pt>
                <c:pt idx="642">
                  <c:v>1202.8315</c:v>
                </c:pt>
                <c:pt idx="643">
                  <c:v>1204.6625999999999</c:v>
                </c:pt>
                <c:pt idx="644">
                  <c:v>1206.1481999999999</c:v>
                </c:pt>
                <c:pt idx="645">
                  <c:v>1207.7335</c:v>
                </c:pt>
                <c:pt idx="646">
                  <c:v>1209.4965000000004</c:v>
                </c:pt>
                <c:pt idx="647">
                  <c:v>1211.3860999999999</c:v>
                </c:pt>
                <c:pt idx="648">
                  <c:v>1212.8820999999998</c:v>
                </c:pt>
                <c:pt idx="649">
                  <c:v>1214.6360999999999</c:v>
                </c:pt>
                <c:pt idx="650">
                  <c:v>1216.259</c:v>
                </c:pt>
                <c:pt idx="651">
                  <c:v>1217.7819999999999</c:v>
                </c:pt>
                <c:pt idx="652">
                  <c:v>1219.2422999999999</c:v>
                </c:pt>
                <c:pt idx="653">
                  <c:v>1220.9193</c:v>
                </c:pt>
                <c:pt idx="654">
                  <c:v>1222.9629</c:v>
                </c:pt>
                <c:pt idx="655">
                  <c:v>1224.6969999999999</c:v>
                </c:pt>
                <c:pt idx="656">
                  <c:v>1226.6161999999999</c:v>
                </c:pt>
                <c:pt idx="657">
                  <c:v>1228.0174999999999</c:v>
                </c:pt>
                <c:pt idx="658">
                  <c:v>1229.7631999999999</c:v>
                </c:pt>
                <c:pt idx="659">
                  <c:v>1231.434</c:v>
                </c:pt>
                <c:pt idx="660">
                  <c:v>1232.7672</c:v>
                </c:pt>
                <c:pt idx="661">
                  <c:v>1234.3637999999999</c:v>
                </c:pt>
                <c:pt idx="662">
                  <c:v>1236.0047999999999</c:v>
                </c:pt>
                <c:pt idx="663">
                  <c:v>1237.5120999999999</c:v>
                </c:pt>
                <c:pt idx="664">
                  <c:v>1238.6900999999998</c:v>
                </c:pt>
                <c:pt idx="665">
                  <c:v>1240.3226</c:v>
                </c:pt>
                <c:pt idx="666">
                  <c:v>1242.1308999999999</c:v>
                </c:pt>
                <c:pt idx="667">
                  <c:v>1243.7732999999998</c:v>
                </c:pt>
                <c:pt idx="668">
                  <c:v>1245.2683999999999</c:v>
                </c:pt>
                <c:pt idx="669">
                  <c:v>1246.9445000000001</c:v>
                </c:pt>
                <c:pt idx="670">
                  <c:v>1248.8198</c:v>
                </c:pt>
                <c:pt idx="671">
                  <c:v>1250.4343999999999</c:v>
                </c:pt>
                <c:pt idx="672">
                  <c:v>1252.1257000000001</c:v>
                </c:pt>
                <c:pt idx="673">
                  <c:v>1253.7877000000001</c:v>
                </c:pt>
                <c:pt idx="674">
                  <c:v>1255.5079000000001</c:v>
                </c:pt>
                <c:pt idx="675">
                  <c:v>1257.5305000000001</c:v>
                </c:pt>
                <c:pt idx="676">
                  <c:v>1259.2462</c:v>
                </c:pt>
                <c:pt idx="677">
                  <c:v>1260.7169000000001</c:v>
                </c:pt>
                <c:pt idx="678">
                  <c:v>1262.5303999999999</c:v>
                </c:pt>
                <c:pt idx="679">
                  <c:v>1263.9629</c:v>
                </c:pt>
                <c:pt idx="680">
                  <c:v>1265.7163</c:v>
                </c:pt>
                <c:pt idx="681">
                  <c:v>1267.4929</c:v>
                </c:pt>
                <c:pt idx="682">
                  <c:v>1269.2094999999999</c:v>
                </c:pt>
                <c:pt idx="683">
                  <c:v>1270.809</c:v>
                </c:pt>
                <c:pt idx="684">
                  <c:v>1272.5944999999995</c:v>
                </c:pt>
                <c:pt idx="685">
                  <c:v>1274.4602</c:v>
                </c:pt>
                <c:pt idx="686">
                  <c:v>1276.5067000000001</c:v>
                </c:pt>
                <c:pt idx="687">
                  <c:v>1278.1759999999999</c:v>
                </c:pt>
                <c:pt idx="688">
                  <c:v>1279.3776</c:v>
                </c:pt>
                <c:pt idx="689">
                  <c:v>1280.4143999999999</c:v>
                </c:pt>
                <c:pt idx="690">
                  <c:v>1282.4114999999999</c:v>
                </c:pt>
                <c:pt idx="691">
                  <c:v>1283.8001999999999</c:v>
                </c:pt>
                <c:pt idx="692">
                  <c:v>1285.4438</c:v>
                </c:pt>
                <c:pt idx="693">
                  <c:v>1286.6088</c:v>
                </c:pt>
                <c:pt idx="694">
                  <c:v>1288.2787000000001</c:v>
                </c:pt>
                <c:pt idx="695">
                  <c:v>1290.1498999999999</c:v>
                </c:pt>
                <c:pt idx="696">
                  <c:v>1291.8931999999998</c:v>
                </c:pt>
                <c:pt idx="697">
                  <c:v>1293.7238</c:v>
                </c:pt>
                <c:pt idx="698">
                  <c:v>1295.7440999999999</c:v>
                </c:pt>
                <c:pt idx="699">
                  <c:v>1298.0046</c:v>
                </c:pt>
                <c:pt idx="700">
                  <c:v>1299.7831999999999</c:v>
                </c:pt>
                <c:pt idx="701">
                  <c:v>1301.3271</c:v>
                </c:pt>
                <c:pt idx="702">
                  <c:v>1303.1988999999999</c:v>
                </c:pt>
                <c:pt idx="703">
                  <c:v>1305.1483999999998</c:v>
                </c:pt>
                <c:pt idx="704">
                  <c:v>1307.0020999999999</c:v>
                </c:pt>
                <c:pt idx="705">
                  <c:v>1308.9171000000001</c:v>
                </c:pt>
                <c:pt idx="706">
                  <c:v>1310.6577</c:v>
                </c:pt>
                <c:pt idx="707">
                  <c:v>1312.2815000000001</c:v>
                </c:pt>
                <c:pt idx="708">
                  <c:v>1313.7688000000001</c:v>
                </c:pt>
                <c:pt idx="709">
                  <c:v>1315.4727</c:v>
                </c:pt>
                <c:pt idx="710">
                  <c:v>1317.1477</c:v>
                </c:pt>
                <c:pt idx="711">
                  <c:v>1318.9229</c:v>
                </c:pt>
                <c:pt idx="712">
                  <c:v>1320.9672</c:v>
                </c:pt>
                <c:pt idx="713">
                  <c:v>1322.6996999999999</c:v>
                </c:pt>
                <c:pt idx="714">
                  <c:v>1324.6073999999999</c:v>
                </c:pt>
                <c:pt idx="715">
                  <c:v>1326.1602999999998</c:v>
                </c:pt>
                <c:pt idx="716">
                  <c:v>1327.9496000000001</c:v>
                </c:pt>
                <c:pt idx="717">
                  <c:v>1329.9194</c:v>
                </c:pt>
                <c:pt idx="718">
                  <c:v>1331.8407999999999</c:v>
                </c:pt>
                <c:pt idx="719">
                  <c:v>1333.7056000000005</c:v>
                </c:pt>
                <c:pt idx="720">
                  <c:v>1335.4102</c:v>
                </c:pt>
                <c:pt idx="721">
                  <c:v>1336.7972</c:v>
                </c:pt>
                <c:pt idx="722">
                  <c:v>1338.4287000000004</c:v>
                </c:pt>
                <c:pt idx="723">
                  <c:v>1339.6187</c:v>
                </c:pt>
                <c:pt idx="724">
                  <c:v>1341.5159000000001</c:v>
                </c:pt>
                <c:pt idx="725">
                  <c:v>1343.1829999999998</c:v>
                </c:pt>
                <c:pt idx="726">
                  <c:v>1345.0461</c:v>
                </c:pt>
                <c:pt idx="727">
                  <c:v>1347.2662</c:v>
                </c:pt>
                <c:pt idx="728">
                  <c:v>1349.1556</c:v>
                </c:pt>
                <c:pt idx="729">
                  <c:v>1350.7025000000001</c:v>
                </c:pt>
                <c:pt idx="730">
                  <c:v>1352.7229</c:v>
                </c:pt>
                <c:pt idx="731">
                  <c:v>1354.7227</c:v>
                </c:pt>
                <c:pt idx="732">
                  <c:v>1356.4849999999999</c:v>
                </c:pt>
                <c:pt idx="733">
                  <c:v>1358.1398999999999</c:v>
                </c:pt>
                <c:pt idx="734">
                  <c:v>1359.7393</c:v>
                </c:pt>
                <c:pt idx="735">
                  <c:v>1361.5979</c:v>
                </c:pt>
                <c:pt idx="736">
                  <c:v>1363.3668</c:v>
                </c:pt>
                <c:pt idx="737">
                  <c:v>1365.0092999999999</c:v>
                </c:pt>
                <c:pt idx="738">
                  <c:v>1366.865</c:v>
                </c:pt>
                <c:pt idx="739">
                  <c:v>1368.2954999999999</c:v>
                </c:pt>
                <c:pt idx="740">
                  <c:v>1370.3512999999998</c:v>
                </c:pt>
                <c:pt idx="741">
                  <c:v>1372.4351000000001</c:v>
                </c:pt>
                <c:pt idx="742">
                  <c:v>1374.1447999999998</c:v>
                </c:pt>
                <c:pt idx="743">
                  <c:v>1376.1695999999999</c:v>
                </c:pt>
                <c:pt idx="744">
                  <c:v>1378.0554</c:v>
                </c:pt>
                <c:pt idx="745">
                  <c:v>1379.8375000000001</c:v>
                </c:pt>
                <c:pt idx="746">
                  <c:v>1381.6077</c:v>
                </c:pt>
                <c:pt idx="747">
                  <c:v>1383.7029</c:v>
                </c:pt>
                <c:pt idx="748">
                  <c:v>1385.3209999999999</c:v>
                </c:pt>
                <c:pt idx="749">
                  <c:v>1387.1551999999999</c:v>
                </c:pt>
                <c:pt idx="750">
                  <c:v>1388.9877000000001</c:v>
                </c:pt>
                <c:pt idx="751">
                  <c:v>1390.8996999999999</c:v>
                </c:pt>
                <c:pt idx="752">
                  <c:v>1393.0905</c:v>
                </c:pt>
                <c:pt idx="753">
                  <c:v>1394.6565000000001</c:v>
                </c:pt>
                <c:pt idx="754">
                  <c:v>1396.277</c:v>
                </c:pt>
                <c:pt idx="755">
                  <c:v>1398.1172999999999</c:v>
                </c:pt>
                <c:pt idx="756">
                  <c:v>1400.2421999999999</c:v>
                </c:pt>
                <c:pt idx="757">
                  <c:v>1402.4589000000001</c:v>
                </c:pt>
                <c:pt idx="758">
                  <c:v>1404.2567000000001</c:v>
                </c:pt>
                <c:pt idx="759">
                  <c:v>1405.9363000000001</c:v>
                </c:pt>
                <c:pt idx="760">
                  <c:v>1407.6959999999999</c:v>
                </c:pt>
                <c:pt idx="761">
                  <c:v>1409.7912999999999</c:v>
                </c:pt>
                <c:pt idx="762">
                  <c:v>1411.5792999999999</c:v>
                </c:pt>
                <c:pt idx="763">
                  <c:v>1413.6878999999999</c:v>
                </c:pt>
                <c:pt idx="764">
                  <c:v>1415.4547</c:v>
                </c:pt>
                <c:pt idx="765">
                  <c:v>1417.3837999999998</c:v>
                </c:pt>
                <c:pt idx="766">
                  <c:v>1419.0119999999999</c:v>
                </c:pt>
                <c:pt idx="767">
                  <c:v>1421.1210999999998</c:v>
                </c:pt>
                <c:pt idx="768">
                  <c:v>1422.886</c:v>
                </c:pt>
                <c:pt idx="769">
                  <c:v>1424.5047999999999</c:v>
                </c:pt>
                <c:pt idx="770">
                  <c:v>1426.0116</c:v>
                </c:pt>
                <c:pt idx="771">
                  <c:v>1428.2771</c:v>
                </c:pt>
                <c:pt idx="772">
                  <c:v>1430.2356000000004</c:v>
                </c:pt>
                <c:pt idx="773">
                  <c:v>1432.0872999999999</c:v>
                </c:pt>
                <c:pt idx="774">
                  <c:v>1434.2203</c:v>
                </c:pt>
                <c:pt idx="775">
                  <c:v>1435.9222</c:v>
                </c:pt>
                <c:pt idx="776">
                  <c:v>1437.8687</c:v>
                </c:pt>
                <c:pt idx="777">
                  <c:v>1439.6558</c:v>
                </c:pt>
                <c:pt idx="778">
                  <c:v>1441.7122999999999</c:v>
                </c:pt>
                <c:pt idx="779">
                  <c:v>1443.5701999999999</c:v>
                </c:pt>
                <c:pt idx="780">
                  <c:v>1445.3199</c:v>
                </c:pt>
                <c:pt idx="781">
                  <c:v>1447.3407999999999</c:v>
                </c:pt>
                <c:pt idx="782">
                  <c:v>1448.9696000000001</c:v>
                </c:pt>
                <c:pt idx="783">
                  <c:v>1451.3171</c:v>
                </c:pt>
                <c:pt idx="784">
                  <c:v>1453.6792999999998</c:v>
                </c:pt>
                <c:pt idx="785">
                  <c:v>1455.6669999999999</c:v>
                </c:pt>
                <c:pt idx="786">
                  <c:v>1457.5791999999999</c:v>
                </c:pt>
                <c:pt idx="787">
                  <c:v>1459.2598</c:v>
                </c:pt>
                <c:pt idx="788">
                  <c:v>1461.0886</c:v>
                </c:pt>
                <c:pt idx="789">
                  <c:v>1463.0312999999999</c:v>
                </c:pt>
                <c:pt idx="790">
                  <c:v>1464.9005000000004</c:v>
                </c:pt>
                <c:pt idx="791">
                  <c:v>1466.8286000000001</c:v>
                </c:pt>
                <c:pt idx="792">
                  <c:v>1468.8627999999999</c:v>
                </c:pt>
                <c:pt idx="793">
                  <c:v>1470.7103999999999</c:v>
                </c:pt>
                <c:pt idx="794">
                  <c:v>1472.7111</c:v>
                </c:pt>
                <c:pt idx="795">
                  <c:v>1474.2917</c:v>
                </c:pt>
                <c:pt idx="796">
                  <c:v>1476.0648999999999</c:v>
                </c:pt>
                <c:pt idx="797">
                  <c:v>1478.1646999999998</c:v>
                </c:pt>
                <c:pt idx="798">
                  <c:v>1480.1973999999998</c:v>
                </c:pt>
                <c:pt idx="799">
                  <c:v>1482.2212999999999</c:v>
                </c:pt>
                <c:pt idx="800">
                  <c:v>1483.8551</c:v>
                </c:pt>
                <c:pt idx="801">
                  <c:v>1485.7039</c:v>
                </c:pt>
                <c:pt idx="802">
                  <c:v>1487.5063</c:v>
                </c:pt>
                <c:pt idx="803">
                  <c:v>1489.4408000000001</c:v>
                </c:pt>
                <c:pt idx="804">
                  <c:v>1491.463</c:v>
                </c:pt>
                <c:pt idx="805">
                  <c:v>1493.2654</c:v>
                </c:pt>
                <c:pt idx="806">
                  <c:v>1495.5519999999999</c:v>
                </c:pt>
                <c:pt idx="807">
                  <c:v>1497.4702</c:v>
                </c:pt>
                <c:pt idx="808">
                  <c:v>1499.5228</c:v>
                </c:pt>
                <c:pt idx="809">
                  <c:v>1501.2650000000001</c:v>
                </c:pt>
                <c:pt idx="810">
                  <c:v>1503.1139999999998</c:v>
                </c:pt>
                <c:pt idx="811">
                  <c:v>1505.2380000000001</c:v>
                </c:pt>
                <c:pt idx="812">
                  <c:v>1507.3313999999998</c:v>
                </c:pt>
                <c:pt idx="813">
                  <c:v>1509.0273</c:v>
                </c:pt>
                <c:pt idx="814">
                  <c:v>1510.7973999999999</c:v>
                </c:pt>
                <c:pt idx="815">
                  <c:v>1512.3588</c:v>
                </c:pt>
                <c:pt idx="816">
                  <c:v>1513.9275000000005</c:v>
                </c:pt>
                <c:pt idx="817">
                  <c:v>1515.4557000000004</c:v>
                </c:pt>
                <c:pt idx="818">
                  <c:v>1517.1153999999999</c:v>
                </c:pt>
                <c:pt idx="819">
                  <c:v>1518.9218000000001</c:v>
                </c:pt>
                <c:pt idx="820">
                  <c:v>1520.9207000000001</c:v>
                </c:pt>
                <c:pt idx="821">
                  <c:v>1522.7915</c:v>
                </c:pt>
                <c:pt idx="822">
                  <c:v>1524.8289</c:v>
                </c:pt>
                <c:pt idx="823">
                  <c:v>1527.1458</c:v>
                </c:pt>
                <c:pt idx="824">
                  <c:v>1529.0795000000001</c:v>
                </c:pt>
                <c:pt idx="825">
                  <c:v>1530.9915000000001</c:v>
                </c:pt>
                <c:pt idx="826">
                  <c:v>1533.1563999999998</c:v>
                </c:pt>
                <c:pt idx="827">
                  <c:v>1535.1095</c:v>
                </c:pt>
                <c:pt idx="828">
                  <c:v>1537.3087</c:v>
                </c:pt>
                <c:pt idx="829">
                  <c:v>1539.1687999999999</c:v>
                </c:pt>
                <c:pt idx="830">
                  <c:v>1540.9353000000001</c:v>
                </c:pt>
                <c:pt idx="831">
                  <c:v>1543.1902999999998</c:v>
                </c:pt>
                <c:pt idx="832">
                  <c:v>1544.9446</c:v>
                </c:pt>
                <c:pt idx="833">
                  <c:v>1546.8029999999999</c:v>
                </c:pt>
                <c:pt idx="834">
                  <c:v>1548.5879</c:v>
                </c:pt>
                <c:pt idx="835">
                  <c:v>1550.4114</c:v>
                </c:pt>
                <c:pt idx="836">
                  <c:v>1552.0952</c:v>
                </c:pt>
                <c:pt idx="837">
                  <c:v>1554.0541999999998</c:v>
                </c:pt>
                <c:pt idx="838">
                  <c:v>1555.9963</c:v>
                </c:pt>
                <c:pt idx="839">
                  <c:v>1558.4402</c:v>
                </c:pt>
                <c:pt idx="840">
                  <c:v>1560.6680999999999</c:v>
                </c:pt>
                <c:pt idx="841">
                  <c:v>1562.5228999999999</c:v>
                </c:pt>
                <c:pt idx="842">
                  <c:v>1564.2008000000001</c:v>
                </c:pt>
                <c:pt idx="843">
                  <c:v>1566.1876</c:v>
                </c:pt>
                <c:pt idx="844">
                  <c:v>1568.0906</c:v>
                </c:pt>
                <c:pt idx="845">
                  <c:v>1570.2562</c:v>
                </c:pt>
                <c:pt idx="846">
                  <c:v>1572.1357</c:v>
                </c:pt>
                <c:pt idx="847">
                  <c:v>1573.8936999999999</c:v>
                </c:pt>
                <c:pt idx="848">
                  <c:v>1575.5133999999998</c:v>
                </c:pt>
                <c:pt idx="849">
                  <c:v>1577.4874</c:v>
                </c:pt>
                <c:pt idx="850">
                  <c:v>1579.9259000000004</c:v>
                </c:pt>
                <c:pt idx="851">
                  <c:v>1581.8059000000001</c:v>
                </c:pt>
                <c:pt idx="852">
                  <c:v>1583.4539</c:v>
                </c:pt>
                <c:pt idx="853">
                  <c:v>1585.1448999999998</c:v>
                </c:pt>
                <c:pt idx="854">
                  <c:v>1587.1190999999999</c:v>
                </c:pt>
                <c:pt idx="855">
                  <c:v>1589.1477</c:v>
                </c:pt>
                <c:pt idx="856">
                  <c:v>1591.0262</c:v>
                </c:pt>
                <c:pt idx="857">
                  <c:v>1593.0613999999998</c:v>
                </c:pt>
                <c:pt idx="858">
                  <c:v>1595.1465000000001</c:v>
                </c:pt>
                <c:pt idx="859">
                  <c:v>1597.4326000000001</c:v>
                </c:pt>
                <c:pt idx="860">
                  <c:v>1599.8959</c:v>
                </c:pt>
                <c:pt idx="861">
                  <c:v>1601.8753999999999</c:v>
                </c:pt>
                <c:pt idx="862">
                  <c:v>1604.3081999999999</c:v>
                </c:pt>
                <c:pt idx="863">
                  <c:v>1606.7407000000001</c:v>
                </c:pt>
                <c:pt idx="864">
                  <c:v>1608.9831999999999</c:v>
                </c:pt>
                <c:pt idx="865">
                  <c:v>1611.175</c:v>
                </c:pt>
                <c:pt idx="866">
                  <c:v>1613.2645</c:v>
                </c:pt>
                <c:pt idx="867">
                  <c:v>1615.4279000000001</c:v>
                </c:pt>
                <c:pt idx="868">
                  <c:v>1617.472</c:v>
                </c:pt>
                <c:pt idx="869">
                  <c:v>1619.6308999999999</c:v>
                </c:pt>
                <c:pt idx="870">
                  <c:v>1621.8268</c:v>
                </c:pt>
                <c:pt idx="871">
                  <c:v>1624.2919999999999</c:v>
                </c:pt>
                <c:pt idx="872">
                  <c:v>1627.2429999999999</c:v>
                </c:pt>
                <c:pt idx="873">
                  <c:v>1629.1798999999999</c:v>
                </c:pt>
                <c:pt idx="874">
                  <c:v>1631.6475</c:v>
                </c:pt>
                <c:pt idx="875">
                  <c:v>1634.0111999999999</c:v>
                </c:pt>
                <c:pt idx="876">
                  <c:v>1636.1035999999999</c:v>
                </c:pt>
                <c:pt idx="877">
                  <c:v>1638.4711</c:v>
                </c:pt>
                <c:pt idx="878">
                  <c:v>1640.5531999999998</c:v>
                </c:pt>
                <c:pt idx="879">
                  <c:v>1642.5192999999999</c:v>
                </c:pt>
                <c:pt idx="880">
                  <c:v>1645.1012999999998</c:v>
                </c:pt>
                <c:pt idx="881">
                  <c:v>1647.9127000000001</c:v>
                </c:pt>
                <c:pt idx="882">
                  <c:v>1650.3669</c:v>
                </c:pt>
                <c:pt idx="883">
                  <c:v>1652.8678</c:v>
                </c:pt>
                <c:pt idx="884">
                  <c:v>1655.2633999999998</c:v>
                </c:pt>
                <c:pt idx="885">
                  <c:v>1658.0081</c:v>
                </c:pt>
                <c:pt idx="886">
                  <c:v>1660.4232</c:v>
                </c:pt>
                <c:pt idx="887">
                  <c:v>1662.7141999999999</c:v>
                </c:pt>
                <c:pt idx="888">
                  <c:v>1664.8416999999999</c:v>
                </c:pt>
                <c:pt idx="889">
                  <c:v>1667.7777000000001</c:v>
                </c:pt>
                <c:pt idx="890">
                  <c:v>1670.2628999999999</c:v>
                </c:pt>
                <c:pt idx="891">
                  <c:v>1673.0031999999999</c:v>
                </c:pt>
                <c:pt idx="892">
                  <c:v>1675.2489</c:v>
                </c:pt>
                <c:pt idx="893">
                  <c:v>1677.818</c:v>
                </c:pt>
                <c:pt idx="894">
                  <c:v>1680.796</c:v>
                </c:pt>
                <c:pt idx="895">
                  <c:v>1683.0082</c:v>
                </c:pt>
                <c:pt idx="896">
                  <c:v>1685.2269000000001</c:v>
                </c:pt>
                <c:pt idx="897">
                  <c:v>1687.7923999999998</c:v>
                </c:pt>
                <c:pt idx="898">
                  <c:v>1690.2728999999999</c:v>
                </c:pt>
                <c:pt idx="899">
                  <c:v>1692.9102</c:v>
                </c:pt>
                <c:pt idx="900">
                  <c:v>1695.2611999999999</c:v>
                </c:pt>
                <c:pt idx="901">
                  <c:v>1697.5466000000001</c:v>
                </c:pt>
                <c:pt idx="902">
                  <c:v>1700.2338999999999</c:v>
                </c:pt>
                <c:pt idx="903">
                  <c:v>1702.8489</c:v>
                </c:pt>
                <c:pt idx="904">
                  <c:v>1704.9292</c:v>
                </c:pt>
                <c:pt idx="905">
                  <c:v>1707.2632999999998</c:v>
                </c:pt>
                <c:pt idx="906">
                  <c:v>1709.4842999999998</c:v>
                </c:pt>
                <c:pt idx="907">
                  <c:v>1711.8616</c:v>
                </c:pt>
                <c:pt idx="908">
                  <c:v>1714.0553</c:v>
                </c:pt>
                <c:pt idx="909">
                  <c:v>1716.3430999999998</c:v>
                </c:pt>
                <c:pt idx="910">
                  <c:v>1718.8353999999999</c:v>
                </c:pt>
                <c:pt idx="911">
                  <c:v>1721.2892999999999</c:v>
                </c:pt>
                <c:pt idx="912">
                  <c:v>1723.7593999999999</c:v>
                </c:pt>
                <c:pt idx="913">
                  <c:v>1726.2194</c:v>
                </c:pt>
                <c:pt idx="914">
                  <c:v>1728.6513999999995</c:v>
                </c:pt>
                <c:pt idx="915">
                  <c:v>1731.5720999999999</c:v>
                </c:pt>
                <c:pt idx="916">
                  <c:v>1734.6507999999999</c:v>
                </c:pt>
                <c:pt idx="917">
                  <c:v>1737.1556</c:v>
                </c:pt>
                <c:pt idx="918">
                  <c:v>1739.6157000000001</c:v>
                </c:pt>
                <c:pt idx="919">
                  <c:v>1741.9646</c:v>
                </c:pt>
                <c:pt idx="920">
                  <c:v>1744.4568000000004</c:v>
                </c:pt>
                <c:pt idx="921">
                  <c:v>1746.6656</c:v>
                </c:pt>
                <c:pt idx="922">
                  <c:v>1749.0776000000001</c:v>
                </c:pt>
                <c:pt idx="923">
                  <c:v>1751.6789999999999</c:v>
                </c:pt>
                <c:pt idx="924">
                  <c:v>1754.3447999999999</c:v>
                </c:pt>
                <c:pt idx="925">
                  <c:v>1757.1886999999999</c:v>
                </c:pt>
                <c:pt idx="926">
                  <c:v>1759.6876</c:v>
                </c:pt>
                <c:pt idx="927">
                  <c:v>1762.3768</c:v>
                </c:pt>
                <c:pt idx="928">
                  <c:v>1764.7463</c:v>
                </c:pt>
                <c:pt idx="929">
                  <c:v>1767.3099</c:v>
                </c:pt>
                <c:pt idx="930">
                  <c:v>1769.9611</c:v>
                </c:pt>
                <c:pt idx="931">
                  <c:v>1772.4421</c:v>
                </c:pt>
                <c:pt idx="932">
                  <c:v>1774.9719</c:v>
                </c:pt>
                <c:pt idx="933">
                  <c:v>1776.999</c:v>
                </c:pt>
                <c:pt idx="934">
                  <c:v>1779.6656</c:v>
                </c:pt>
                <c:pt idx="935">
                  <c:v>1781.8756000000001</c:v>
                </c:pt>
                <c:pt idx="936">
                  <c:v>1784.441</c:v>
                </c:pt>
                <c:pt idx="937">
                  <c:v>1786.8891999999998</c:v>
                </c:pt>
                <c:pt idx="938">
                  <c:v>1789.9753000000001</c:v>
                </c:pt>
                <c:pt idx="939">
                  <c:v>1792.598</c:v>
                </c:pt>
                <c:pt idx="940">
                  <c:v>1794.944</c:v>
                </c:pt>
                <c:pt idx="941">
                  <c:v>1797.6048999999998</c:v>
                </c:pt>
                <c:pt idx="942">
                  <c:v>1800.3820999999998</c:v>
                </c:pt>
                <c:pt idx="943">
                  <c:v>1802.8733999999995</c:v>
                </c:pt>
                <c:pt idx="944">
                  <c:v>1805.2721999999999</c:v>
                </c:pt>
                <c:pt idx="945">
                  <c:v>1807.7777000000001</c:v>
                </c:pt>
                <c:pt idx="946">
                  <c:v>1810.5658000000001</c:v>
                </c:pt>
                <c:pt idx="947">
                  <c:v>1813.4519</c:v>
                </c:pt>
                <c:pt idx="948">
                  <c:v>1815.8828999999998</c:v>
                </c:pt>
                <c:pt idx="949">
                  <c:v>1818.4177000000004</c:v>
                </c:pt>
                <c:pt idx="950">
                  <c:v>1820.8924999999995</c:v>
                </c:pt>
                <c:pt idx="951">
                  <c:v>1823.4078000000004</c:v>
                </c:pt>
                <c:pt idx="952">
                  <c:v>1826.0507</c:v>
                </c:pt>
                <c:pt idx="953">
                  <c:v>1828.9818</c:v>
                </c:pt>
                <c:pt idx="954">
                  <c:v>1831.4778000000001</c:v>
                </c:pt>
                <c:pt idx="955">
                  <c:v>1834.1548999999998</c:v>
                </c:pt>
                <c:pt idx="956">
                  <c:v>1836.9359000000004</c:v>
                </c:pt>
                <c:pt idx="957">
                  <c:v>1839.4008000000001</c:v>
                </c:pt>
                <c:pt idx="958">
                  <c:v>1841.7562</c:v>
                </c:pt>
                <c:pt idx="959">
                  <c:v>1844.7493999999999</c:v>
                </c:pt>
                <c:pt idx="960">
                  <c:v>1847.865</c:v>
                </c:pt>
                <c:pt idx="961">
                  <c:v>1850.4177000000004</c:v>
                </c:pt>
                <c:pt idx="962">
                  <c:v>1852.6681999999998</c:v>
                </c:pt>
                <c:pt idx="963">
                  <c:v>1854.7566000000004</c:v>
                </c:pt>
                <c:pt idx="964">
                  <c:v>1856.9316000000001</c:v>
                </c:pt>
                <c:pt idx="965">
                  <c:v>1859.5452</c:v>
                </c:pt>
                <c:pt idx="966">
                  <c:v>1861.9075000000005</c:v>
                </c:pt>
                <c:pt idx="967">
                  <c:v>1864.5041999999999</c:v>
                </c:pt>
                <c:pt idx="968">
                  <c:v>1867.0709999999999</c:v>
                </c:pt>
                <c:pt idx="969">
                  <c:v>1869.7813999999998</c:v>
                </c:pt>
                <c:pt idx="970">
                  <c:v>1872.3557000000001</c:v>
                </c:pt>
                <c:pt idx="971">
                  <c:v>1875.0006000000001</c:v>
                </c:pt>
                <c:pt idx="972">
                  <c:v>1877.6245999999999</c:v>
                </c:pt>
                <c:pt idx="973">
                  <c:v>1880.6717999999998</c:v>
                </c:pt>
                <c:pt idx="974">
                  <c:v>1883.1832999999995</c:v>
                </c:pt>
                <c:pt idx="975">
                  <c:v>1885.9067000000005</c:v>
                </c:pt>
                <c:pt idx="976">
                  <c:v>1888.0330999999999</c:v>
                </c:pt>
                <c:pt idx="977">
                  <c:v>1891.4</c:v>
                </c:pt>
                <c:pt idx="978">
                  <c:v>1894.0107</c:v>
                </c:pt>
                <c:pt idx="979">
                  <c:v>1896.6</c:v>
                </c:pt>
                <c:pt idx="980">
                  <c:v>1899.2057000000004</c:v>
                </c:pt>
                <c:pt idx="981">
                  <c:v>1902.0274999999999</c:v>
                </c:pt>
                <c:pt idx="982">
                  <c:v>1905.0282</c:v>
                </c:pt>
                <c:pt idx="983">
                  <c:v>1907.9747</c:v>
                </c:pt>
                <c:pt idx="984">
                  <c:v>1910.7628</c:v>
                </c:pt>
                <c:pt idx="985">
                  <c:v>1912.3074999999999</c:v>
                </c:pt>
                <c:pt idx="986">
                  <c:v>1915.037</c:v>
                </c:pt>
                <c:pt idx="987">
                  <c:v>1917.8672999999999</c:v>
                </c:pt>
                <c:pt idx="988">
                  <c:v>1920.2877000000001</c:v>
                </c:pt>
                <c:pt idx="989">
                  <c:v>1922.6779999999999</c:v>
                </c:pt>
                <c:pt idx="990">
                  <c:v>1925.2366000000004</c:v>
                </c:pt>
                <c:pt idx="991">
                  <c:v>1928.0752</c:v>
                </c:pt>
                <c:pt idx="992">
                  <c:v>1930.8357000000001</c:v>
                </c:pt>
                <c:pt idx="993">
                  <c:v>1933.6221999999998</c:v>
                </c:pt>
                <c:pt idx="994">
                  <c:v>1935.8329999999999</c:v>
                </c:pt>
                <c:pt idx="995">
                  <c:v>1938.1895999999999</c:v>
                </c:pt>
                <c:pt idx="996">
                  <c:v>1940.8081999999999</c:v>
                </c:pt>
                <c:pt idx="997">
                  <c:v>1943.4258000000004</c:v>
                </c:pt>
                <c:pt idx="998">
                  <c:v>1945.954</c:v>
                </c:pt>
                <c:pt idx="999">
                  <c:v>1948.4696000000001</c:v>
                </c:pt>
                <c:pt idx="1000">
                  <c:v>1950.9386000000004</c:v>
                </c:pt>
                <c:pt idx="1001">
                  <c:v>1953.3389999999999</c:v>
                </c:pt>
                <c:pt idx="1002">
                  <c:v>1956.1634999999997</c:v>
                </c:pt>
                <c:pt idx="1003">
                  <c:v>1959.5050000000001</c:v>
                </c:pt>
                <c:pt idx="1004">
                  <c:v>1962.2594999999999</c:v>
                </c:pt>
                <c:pt idx="1005">
                  <c:v>1964.8007</c:v>
                </c:pt>
                <c:pt idx="1006">
                  <c:v>1967.2861</c:v>
                </c:pt>
                <c:pt idx="1007">
                  <c:v>1970.1206</c:v>
                </c:pt>
                <c:pt idx="1008">
                  <c:v>1972.5518</c:v>
                </c:pt>
                <c:pt idx="1009">
                  <c:v>1975.2228</c:v>
                </c:pt>
                <c:pt idx="1010">
                  <c:v>1978.0172</c:v>
                </c:pt>
                <c:pt idx="1011">
                  <c:v>1980.7767000000001</c:v>
                </c:pt>
                <c:pt idx="1012">
                  <c:v>1983.7878000000001</c:v>
                </c:pt>
                <c:pt idx="1013">
                  <c:v>1986.2406000000001</c:v>
                </c:pt>
                <c:pt idx="1014">
                  <c:v>1988.7201</c:v>
                </c:pt>
                <c:pt idx="1015">
                  <c:v>1991.4288000000001</c:v>
                </c:pt>
                <c:pt idx="1016">
                  <c:v>1993.9622999999999</c:v>
                </c:pt>
                <c:pt idx="1017">
                  <c:v>1996.5954999999999</c:v>
                </c:pt>
                <c:pt idx="1018">
                  <c:v>1999.4586000000004</c:v>
                </c:pt>
                <c:pt idx="1019">
                  <c:v>2002.2162000000001</c:v>
                </c:pt>
                <c:pt idx="1020">
                  <c:v>2004.6779999999999</c:v>
                </c:pt>
                <c:pt idx="1021">
                  <c:v>2007.4449</c:v>
                </c:pt>
                <c:pt idx="1022">
                  <c:v>2009.8264999999999</c:v>
                </c:pt>
                <c:pt idx="1023">
                  <c:v>2012.6207999999999</c:v>
                </c:pt>
                <c:pt idx="1024">
                  <c:v>2015.3173999999999</c:v>
                </c:pt>
                <c:pt idx="1025">
                  <c:v>2018.0325</c:v>
                </c:pt>
                <c:pt idx="1026">
                  <c:v>2020.8227999999999</c:v>
                </c:pt>
                <c:pt idx="1027">
                  <c:v>2023.6116</c:v>
                </c:pt>
                <c:pt idx="1028">
                  <c:v>2026.3987999999999</c:v>
                </c:pt>
                <c:pt idx="1029">
                  <c:v>2029.0173</c:v>
                </c:pt>
                <c:pt idx="1030">
                  <c:v>2031.5429999999999</c:v>
                </c:pt>
                <c:pt idx="1031">
                  <c:v>2034.3159000000001</c:v>
                </c:pt>
                <c:pt idx="1032">
                  <c:v>2037.1455000000001</c:v>
                </c:pt>
                <c:pt idx="1033">
                  <c:v>2039.9739999999999</c:v>
                </c:pt>
                <c:pt idx="1034">
                  <c:v>2042.3115</c:v>
                </c:pt>
                <c:pt idx="1035">
                  <c:v>2044.7912999999999</c:v>
                </c:pt>
                <c:pt idx="1036">
                  <c:v>2047.0639999999999</c:v>
                </c:pt>
                <c:pt idx="1037">
                  <c:v>2049.772899999999</c:v>
                </c:pt>
                <c:pt idx="1038">
                  <c:v>2052.3577000000009</c:v>
                </c:pt>
                <c:pt idx="1039">
                  <c:v>2054.9423999999999</c:v>
                </c:pt>
                <c:pt idx="1040">
                  <c:v>2057.7305000000001</c:v>
                </c:pt>
                <c:pt idx="1041">
                  <c:v>2060.220499999999</c:v>
                </c:pt>
                <c:pt idx="1042">
                  <c:v>2062.8209999999999</c:v>
                </c:pt>
                <c:pt idx="1043">
                  <c:v>2065.5443999999998</c:v>
                </c:pt>
                <c:pt idx="1044">
                  <c:v>2068.2062999999989</c:v>
                </c:pt>
                <c:pt idx="1045">
                  <c:v>2070.5268999999989</c:v>
                </c:pt>
                <c:pt idx="1046">
                  <c:v>2073.3179000000009</c:v>
                </c:pt>
                <c:pt idx="1047">
                  <c:v>2076.0171000000009</c:v>
                </c:pt>
                <c:pt idx="1048">
                  <c:v>2079.0918000000001</c:v>
                </c:pt>
                <c:pt idx="1049">
                  <c:v>2081.8728000000001</c:v>
                </c:pt>
                <c:pt idx="1050">
                  <c:v>2084.7791000000002</c:v>
                </c:pt>
                <c:pt idx="1051">
                  <c:v>2087.8928000000001</c:v>
                </c:pt>
                <c:pt idx="1052">
                  <c:v>2090.4749000000002</c:v>
                </c:pt>
                <c:pt idx="1053">
                  <c:v>2093.3546999999999</c:v>
                </c:pt>
                <c:pt idx="1054">
                  <c:v>2095.9106000000002</c:v>
                </c:pt>
                <c:pt idx="1055">
                  <c:v>2099.0144</c:v>
                </c:pt>
                <c:pt idx="1056">
                  <c:v>2101.709499999999</c:v>
                </c:pt>
                <c:pt idx="1057">
                  <c:v>2104.2139000000002</c:v>
                </c:pt>
                <c:pt idx="1058">
                  <c:v>2107.1547999999998</c:v>
                </c:pt>
                <c:pt idx="1059">
                  <c:v>2110.1523000000002</c:v>
                </c:pt>
                <c:pt idx="1060">
                  <c:v>2113.2187999999992</c:v>
                </c:pt>
                <c:pt idx="1061">
                  <c:v>2116.1853000000001</c:v>
                </c:pt>
                <c:pt idx="1062">
                  <c:v>2118.8162000000002</c:v>
                </c:pt>
                <c:pt idx="1063">
                  <c:v>2121.2172999999998</c:v>
                </c:pt>
                <c:pt idx="1064">
                  <c:v>2123.611100000001</c:v>
                </c:pt>
                <c:pt idx="1065">
                  <c:v>2126.0803000000001</c:v>
                </c:pt>
                <c:pt idx="1066">
                  <c:v>2128.9823999999999</c:v>
                </c:pt>
                <c:pt idx="1067">
                  <c:v>2132.1239999999998</c:v>
                </c:pt>
                <c:pt idx="1068">
                  <c:v>2135.274899999999</c:v>
                </c:pt>
                <c:pt idx="1069">
                  <c:v>2138.2157999999999</c:v>
                </c:pt>
                <c:pt idx="1070">
                  <c:v>2141.1405999999997</c:v>
                </c:pt>
                <c:pt idx="1071">
                  <c:v>2143.7039</c:v>
                </c:pt>
                <c:pt idx="1072">
                  <c:v>2146.2697999999991</c:v>
                </c:pt>
                <c:pt idx="1073">
                  <c:v>2148.9729000000002</c:v>
                </c:pt>
                <c:pt idx="1074">
                  <c:v>2151.8342000000002</c:v>
                </c:pt>
                <c:pt idx="1075">
                  <c:v>2154.8181000000009</c:v>
                </c:pt>
                <c:pt idx="1076">
                  <c:v>2157.4277000000002</c:v>
                </c:pt>
                <c:pt idx="1077">
                  <c:v>2160.5583000000001</c:v>
                </c:pt>
                <c:pt idx="1078">
                  <c:v>2163.2567999999997</c:v>
                </c:pt>
                <c:pt idx="1079">
                  <c:v>2165.5122000000001</c:v>
                </c:pt>
                <c:pt idx="1080">
                  <c:v>2168.1259999999997</c:v>
                </c:pt>
                <c:pt idx="1081">
                  <c:v>2171.0715000000009</c:v>
                </c:pt>
                <c:pt idx="1082">
                  <c:v>2173.794699999999</c:v>
                </c:pt>
                <c:pt idx="1083">
                  <c:v>2176.6532999999999</c:v>
                </c:pt>
                <c:pt idx="1084">
                  <c:v>2179.4719000000009</c:v>
                </c:pt>
                <c:pt idx="1085">
                  <c:v>2182.1421</c:v>
                </c:pt>
                <c:pt idx="1086">
                  <c:v>2185.2228999999993</c:v>
                </c:pt>
                <c:pt idx="1087">
                  <c:v>2187.3613000000009</c:v>
                </c:pt>
                <c:pt idx="1088">
                  <c:v>2190.3206</c:v>
                </c:pt>
                <c:pt idx="1089">
                  <c:v>2193.1055000000001</c:v>
                </c:pt>
                <c:pt idx="1090">
                  <c:v>2196.0934999999999</c:v>
                </c:pt>
                <c:pt idx="1091">
                  <c:v>2199.1459999999997</c:v>
                </c:pt>
                <c:pt idx="1092">
                  <c:v>2201.8713000000007</c:v>
                </c:pt>
                <c:pt idx="1093">
                  <c:v>2204.1997000000001</c:v>
                </c:pt>
                <c:pt idx="1094">
                  <c:v>2207.0769</c:v>
                </c:pt>
                <c:pt idx="1095">
                  <c:v>2210.1718999999998</c:v>
                </c:pt>
                <c:pt idx="1096">
                  <c:v>2212.7871</c:v>
                </c:pt>
                <c:pt idx="1097">
                  <c:v>2215.3346999999999</c:v>
                </c:pt>
                <c:pt idx="1098">
                  <c:v>2218.0785999999998</c:v>
                </c:pt>
                <c:pt idx="1099">
                  <c:v>2221.0243999999998</c:v>
                </c:pt>
                <c:pt idx="1100">
                  <c:v>2224.0001999999999</c:v>
                </c:pt>
                <c:pt idx="1101">
                  <c:v>2226.2853999999998</c:v>
                </c:pt>
                <c:pt idx="1102">
                  <c:v>2228.9241000000002</c:v>
                </c:pt>
                <c:pt idx="1103">
                  <c:v>2232.0352000000007</c:v>
                </c:pt>
                <c:pt idx="1104">
                  <c:v>2234.738499999999</c:v>
                </c:pt>
                <c:pt idx="1105">
                  <c:v>2237.2190000000001</c:v>
                </c:pt>
                <c:pt idx="1106">
                  <c:v>2240.3090999999999</c:v>
                </c:pt>
                <c:pt idx="1107">
                  <c:v>2243.1288999999992</c:v>
                </c:pt>
                <c:pt idx="1108">
                  <c:v>2245.4167000000002</c:v>
                </c:pt>
                <c:pt idx="1109">
                  <c:v>2248.3540000000007</c:v>
                </c:pt>
                <c:pt idx="1110">
                  <c:v>2251.2719999999999</c:v>
                </c:pt>
                <c:pt idx="1111">
                  <c:v>2253.8676999999998</c:v>
                </c:pt>
                <c:pt idx="1112">
                  <c:v>2256.8292999999999</c:v>
                </c:pt>
                <c:pt idx="1113">
                  <c:v>2260.4348</c:v>
                </c:pt>
                <c:pt idx="1114">
                  <c:v>2263.2013999999999</c:v>
                </c:pt>
                <c:pt idx="1115">
                  <c:v>2265.9369999999999</c:v>
                </c:pt>
                <c:pt idx="1116">
                  <c:v>2268.5093000000002</c:v>
                </c:pt>
                <c:pt idx="1117">
                  <c:v>2271.3126999999999</c:v>
                </c:pt>
                <c:pt idx="1118">
                  <c:v>2274.2714999999998</c:v>
                </c:pt>
                <c:pt idx="1119">
                  <c:v>2277.0725000000002</c:v>
                </c:pt>
                <c:pt idx="1120">
                  <c:v>2279.8661999999999</c:v>
                </c:pt>
                <c:pt idx="1121">
                  <c:v>2282.6306</c:v>
                </c:pt>
                <c:pt idx="1122">
                  <c:v>2285.6936000000001</c:v>
                </c:pt>
                <c:pt idx="1123">
                  <c:v>2288.5725000000002</c:v>
                </c:pt>
                <c:pt idx="1124">
                  <c:v>2291.2655999999997</c:v>
                </c:pt>
                <c:pt idx="1125">
                  <c:v>2294.0569</c:v>
                </c:pt>
                <c:pt idx="1126">
                  <c:v>2296.8622999999998</c:v>
                </c:pt>
                <c:pt idx="1127">
                  <c:v>2299.7826999999993</c:v>
                </c:pt>
                <c:pt idx="1128">
                  <c:v>2302.7680999999989</c:v>
                </c:pt>
                <c:pt idx="1129">
                  <c:v>2305.9792000000002</c:v>
                </c:pt>
                <c:pt idx="1130">
                  <c:v>2308.2415000000001</c:v>
                </c:pt>
                <c:pt idx="1131">
                  <c:v>2311.0569</c:v>
                </c:pt>
                <c:pt idx="1132">
                  <c:v>2313.9102000000007</c:v>
                </c:pt>
                <c:pt idx="1133">
                  <c:v>2316.8984</c:v>
                </c:pt>
                <c:pt idx="1134">
                  <c:v>2319.706999999999</c:v>
                </c:pt>
                <c:pt idx="1135">
                  <c:v>2322.9031000000009</c:v>
                </c:pt>
                <c:pt idx="1136">
                  <c:v>2325.7556</c:v>
                </c:pt>
                <c:pt idx="1137">
                  <c:v>2328.4412000000002</c:v>
                </c:pt>
                <c:pt idx="1138">
                  <c:v>2331.4106000000002</c:v>
                </c:pt>
                <c:pt idx="1139">
                  <c:v>2334.2112000000002</c:v>
                </c:pt>
                <c:pt idx="1140">
                  <c:v>2337.2741999999998</c:v>
                </c:pt>
                <c:pt idx="1141">
                  <c:v>2339.9031000000009</c:v>
                </c:pt>
                <c:pt idx="1142">
                  <c:v>2342.9389999999999</c:v>
                </c:pt>
                <c:pt idx="1143">
                  <c:v>2345.704299999999</c:v>
                </c:pt>
                <c:pt idx="1144">
                  <c:v>2348.7152999999998</c:v>
                </c:pt>
                <c:pt idx="1145">
                  <c:v>2351.7314000000001</c:v>
                </c:pt>
                <c:pt idx="1146">
                  <c:v>2354.4020999999998</c:v>
                </c:pt>
                <c:pt idx="1147">
                  <c:v>2357.3544999999999</c:v>
                </c:pt>
                <c:pt idx="1148">
                  <c:v>2360.6812</c:v>
                </c:pt>
                <c:pt idx="1149">
                  <c:v>2363.3447000000001</c:v>
                </c:pt>
                <c:pt idx="1150">
                  <c:v>2366.5165999999999</c:v>
                </c:pt>
                <c:pt idx="1151">
                  <c:v>2368.6619000000001</c:v>
                </c:pt>
                <c:pt idx="1152">
                  <c:v>2371.7451000000001</c:v>
                </c:pt>
                <c:pt idx="1153">
                  <c:v>2374.2208999999989</c:v>
                </c:pt>
                <c:pt idx="1154">
                  <c:v>2376.6453000000001</c:v>
                </c:pt>
                <c:pt idx="1155">
                  <c:v>2379.386</c:v>
                </c:pt>
                <c:pt idx="1156">
                  <c:v>2382.8887</c:v>
                </c:pt>
                <c:pt idx="1157">
                  <c:v>2386.3523000000009</c:v>
                </c:pt>
                <c:pt idx="1158">
                  <c:v>2388.8528000000001</c:v>
                </c:pt>
                <c:pt idx="1159">
                  <c:v>2391.6720999999998</c:v>
                </c:pt>
                <c:pt idx="1160">
                  <c:v>2394.1653000000001</c:v>
                </c:pt>
                <c:pt idx="1161">
                  <c:v>2396.6558</c:v>
                </c:pt>
                <c:pt idx="1162">
                  <c:v>2399.6439999999998</c:v>
                </c:pt>
                <c:pt idx="1163">
                  <c:v>2402.7583</c:v>
                </c:pt>
                <c:pt idx="1164">
                  <c:v>2405.9316000000008</c:v>
                </c:pt>
                <c:pt idx="1165">
                  <c:v>2408.5337000000009</c:v>
                </c:pt>
                <c:pt idx="1166">
                  <c:v>2411.8572000000008</c:v>
                </c:pt>
                <c:pt idx="1167">
                  <c:v>2414.5742</c:v>
                </c:pt>
                <c:pt idx="1168">
                  <c:v>2417.3042</c:v>
                </c:pt>
                <c:pt idx="1169">
                  <c:v>2420.2907999999998</c:v>
                </c:pt>
                <c:pt idx="1170">
                  <c:v>2422.8969999999999</c:v>
                </c:pt>
                <c:pt idx="1171">
                  <c:v>2426.3140000000008</c:v>
                </c:pt>
                <c:pt idx="1172">
                  <c:v>2428.7310000000002</c:v>
                </c:pt>
                <c:pt idx="1173">
                  <c:v>2431.7775999999999</c:v>
                </c:pt>
                <c:pt idx="1174">
                  <c:v>2434.618899999999</c:v>
                </c:pt>
                <c:pt idx="1175">
                  <c:v>2437.6403999999998</c:v>
                </c:pt>
                <c:pt idx="1176">
                  <c:v>2439.7197000000001</c:v>
                </c:pt>
                <c:pt idx="1177">
                  <c:v>2442.5666999999989</c:v>
                </c:pt>
                <c:pt idx="1178">
                  <c:v>2446.3263999999999</c:v>
                </c:pt>
                <c:pt idx="1179">
                  <c:v>2449.3479000000002</c:v>
                </c:pt>
                <c:pt idx="1180">
                  <c:v>2451.9225999999999</c:v>
                </c:pt>
                <c:pt idx="1181">
                  <c:v>2455.0383000000002</c:v>
                </c:pt>
                <c:pt idx="1182">
                  <c:v>2457.7824999999989</c:v>
                </c:pt>
                <c:pt idx="1183">
                  <c:v>2461.1862999999989</c:v>
                </c:pt>
                <c:pt idx="1184">
                  <c:v>2463.7554</c:v>
                </c:pt>
                <c:pt idx="1185">
                  <c:v>2466.4290000000001</c:v>
                </c:pt>
                <c:pt idx="1186">
                  <c:v>2468.8809000000001</c:v>
                </c:pt>
                <c:pt idx="1187">
                  <c:v>2472.008499999999</c:v>
                </c:pt>
                <c:pt idx="1188">
                  <c:v>2474.8209999999999</c:v>
                </c:pt>
                <c:pt idx="1189">
                  <c:v>2477.6716000000001</c:v>
                </c:pt>
                <c:pt idx="1190">
                  <c:v>2481.3359000000009</c:v>
                </c:pt>
                <c:pt idx="1191">
                  <c:v>2483.9258</c:v>
                </c:pt>
                <c:pt idx="1192">
                  <c:v>2487.1610999999998</c:v>
                </c:pt>
                <c:pt idx="1193">
                  <c:v>2490.0104999999999</c:v>
                </c:pt>
                <c:pt idx="1194">
                  <c:v>2492.0691000000002</c:v>
                </c:pt>
                <c:pt idx="1195">
                  <c:v>2494.928699999999</c:v>
                </c:pt>
                <c:pt idx="1196">
                  <c:v>2498.166999999999</c:v>
                </c:pt>
                <c:pt idx="1197">
                  <c:v>2501.0432000000001</c:v>
                </c:pt>
                <c:pt idx="1198">
                  <c:v>2503.5819999999999</c:v>
                </c:pt>
                <c:pt idx="1199">
                  <c:v>2506.4985000000001</c:v>
                </c:pt>
                <c:pt idx="1200">
                  <c:v>2509.6774999999998</c:v>
                </c:pt>
                <c:pt idx="1201">
                  <c:v>2512.9609</c:v>
                </c:pt>
                <c:pt idx="1202">
                  <c:v>2515.8162000000002</c:v>
                </c:pt>
                <c:pt idx="1203">
                  <c:v>2518.0417000000002</c:v>
                </c:pt>
                <c:pt idx="1204">
                  <c:v>2521.2643999999991</c:v>
                </c:pt>
                <c:pt idx="1205">
                  <c:v>2524.0817999999999</c:v>
                </c:pt>
                <c:pt idx="1206">
                  <c:v>2527.2932000000001</c:v>
                </c:pt>
                <c:pt idx="1207">
                  <c:v>2529.9324000000001</c:v>
                </c:pt>
                <c:pt idx="1208">
                  <c:v>2533.3394000000008</c:v>
                </c:pt>
                <c:pt idx="1209">
                  <c:v>2536.3818000000001</c:v>
                </c:pt>
                <c:pt idx="1210">
                  <c:v>2539.6174000000001</c:v>
                </c:pt>
                <c:pt idx="1211">
                  <c:v>2542.2595000000001</c:v>
                </c:pt>
                <c:pt idx="1212">
                  <c:v>2544.9265</c:v>
                </c:pt>
                <c:pt idx="1213">
                  <c:v>2548.1107999999999</c:v>
                </c:pt>
                <c:pt idx="1214">
                  <c:v>2551.1372000000001</c:v>
                </c:pt>
                <c:pt idx="1215">
                  <c:v>2553.8499000000002</c:v>
                </c:pt>
                <c:pt idx="1216">
                  <c:v>2557.408899999999</c:v>
                </c:pt>
                <c:pt idx="1217">
                  <c:v>2559.9396999999999</c:v>
                </c:pt>
                <c:pt idx="1218">
                  <c:v>2563.169899999999</c:v>
                </c:pt>
                <c:pt idx="1219">
                  <c:v>2566.3772000000008</c:v>
                </c:pt>
                <c:pt idx="1220">
                  <c:v>2568.8948</c:v>
                </c:pt>
                <c:pt idx="1221">
                  <c:v>2571.8750000000009</c:v>
                </c:pt>
                <c:pt idx="1222">
                  <c:v>2575.1997000000001</c:v>
                </c:pt>
                <c:pt idx="1223">
                  <c:v>2578.7628999999993</c:v>
                </c:pt>
                <c:pt idx="1224">
                  <c:v>2581.7750999999998</c:v>
                </c:pt>
                <c:pt idx="1225">
                  <c:v>2584.6752999999999</c:v>
                </c:pt>
                <c:pt idx="1226">
                  <c:v>2587.6295999999998</c:v>
                </c:pt>
                <c:pt idx="1227">
                  <c:v>2590.9729000000002</c:v>
                </c:pt>
                <c:pt idx="1228">
                  <c:v>2593.9641000000001</c:v>
                </c:pt>
                <c:pt idx="1229">
                  <c:v>2596.8218000000002</c:v>
                </c:pt>
                <c:pt idx="1230">
                  <c:v>2599.8796000000002</c:v>
                </c:pt>
                <c:pt idx="1231">
                  <c:v>2603.165</c:v>
                </c:pt>
                <c:pt idx="1232">
                  <c:v>2606.244099999999</c:v>
                </c:pt>
                <c:pt idx="1233">
                  <c:v>2609.1106</c:v>
                </c:pt>
                <c:pt idx="1234">
                  <c:v>2612.3613000000009</c:v>
                </c:pt>
                <c:pt idx="1235">
                  <c:v>2615.5637000000002</c:v>
                </c:pt>
                <c:pt idx="1236">
                  <c:v>2618.3049000000001</c:v>
                </c:pt>
                <c:pt idx="1237">
                  <c:v>2621.1579999999999</c:v>
                </c:pt>
                <c:pt idx="1238">
                  <c:v>2624.6005999999998</c:v>
                </c:pt>
                <c:pt idx="1239">
                  <c:v>2627.5255999999999</c:v>
                </c:pt>
                <c:pt idx="1240">
                  <c:v>2630.5275999999999</c:v>
                </c:pt>
                <c:pt idx="1241">
                  <c:v>2633.8596000000002</c:v>
                </c:pt>
                <c:pt idx="1242">
                  <c:v>2636.7334000000001</c:v>
                </c:pt>
                <c:pt idx="1243">
                  <c:v>2639.6794</c:v>
                </c:pt>
                <c:pt idx="1244">
                  <c:v>2643.5556999999999</c:v>
                </c:pt>
                <c:pt idx="1245">
                  <c:v>2646.7411999999999</c:v>
                </c:pt>
                <c:pt idx="1246">
                  <c:v>2649.8538000000008</c:v>
                </c:pt>
                <c:pt idx="1247">
                  <c:v>2652.8427999999999</c:v>
                </c:pt>
                <c:pt idx="1248">
                  <c:v>2656.1686999999993</c:v>
                </c:pt>
                <c:pt idx="1249">
                  <c:v>2659.2484999999992</c:v>
                </c:pt>
                <c:pt idx="1250">
                  <c:v>2662.3118000000009</c:v>
                </c:pt>
                <c:pt idx="1251">
                  <c:v>2665.355700000001</c:v>
                </c:pt>
                <c:pt idx="1252">
                  <c:v>2668.5639999999999</c:v>
                </c:pt>
                <c:pt idx="1253">
                  <c:v>2670.489</c:v>
                </c:pt>
                <c:pt idx="1254">
                  <c:v>2670.2577999999999</c:v>
                </c:pt>
                <c:pt idx="1255">
                  <c:v>2672.2507000000001</c:v>
                </c:pt>
                <c:pt idx="1256">
                  <c:v>2675.5067999999997</c:v>
                </c:pt>
                <c:pt idx="1257">
                  <c:v>2678.8879000000002</c:v>
                </c:pt>
                <c:pt idx="1258">
                  <c:v>2682.7925</c:v>
                </c:pt>
                <c:pt idx="1259">
                  <c:v>2686.4398999999999</c:v>
                </c:pt>
                <c:pt idx="1260">
                  <c:v>2690.0120000000002</c:v>
                </c:pt>
                <c:pt idx="1261">
                  <c:v>2693.7332000000001</c:v>
                </c:pt>
                <c:pt idx="1262">
                  <c:v>2696.9285</c:v>
                </c:pt>
                <c:pt idx="1263">
                  <c:v>2699.5189999999998</c:v>
                </c:pt>
                <c:pt idx="1264">
                  <c:v>2702.4274999999998</c:v>
                </c:pt>
                <c:pt idx="1265">
                  <c:v>2706.278299999999</c:v>
                </c:pt>
                <c:pt idx="1266">
                  <c:v>2710.3896</c:v>
                </c:pt>
                <c:pt idx="1267">
                  <c:v>2713.5801000000001</c:v>
                </c:pt>
                <c:pt idx="1268">
                  <c:v>2716.665</c:v>
                </c:pt>
                <c:pt idx="1269">
                  <c:v>2720.0610000000001</c:v>
                </c:pt>
                <c:pt idx="1270">
                  <c:v>2723.29</c:v>
                </c:pt>
                <c:pt idx="1271">
                  <c:v>2726.5268999999989</c:v>
                </c:pt>
                <c:pt idx="1272">
                  <c:v>2729.3372000000008</c:v>
                </c:pt>
                <c:pt idx="1273">
                  <c:v>2732.3544999999999</c:v>
                </c:pt>
                <c:pt idx="1274">
                  <c:v>2735.8200999999999</c:v>
                </c:pt>
                <c:pt idx="1275">
                  <c:v>2739.2152999999998</c:v>
                </c:pt>
                <c:pt idx="1276">
                  <c:v>2742.6023</c:v>
                </c:pt>
                <c:pt idx="1277">
                  <c:v>2746.091100000001</c:v>
                </c:pt>
                <c:pt idx="1278">
                  <c:v>2749.1857999999997</c:v>
                </c:pt>
                <c:pt idx="1279">
                  <c:v>2751.9949000000001</c:v>
                </c:pt>
                <c:pt idx="1280">
                  <c:v>2755.4672999999998</c:v>
                </c:pt>
                <c:pt idx="1281">
                  <c:v>2758.7554</c:v>
                </c:pt>
                <c:pt idx="1282">
                  <c:v>2761.604699999999</c:v>
                </c:pt>
                <c:pt idx="1283">
                  <c:v>2765.1417999999999</c:v>
                </c:pt>
                <c:pt idx="1284">
                  <c:v>2768.0907999999999</c:v>
                </c:pt>
                <c:pt idx="1285">
                  <c:v>2770.9929000000002</c:v>
                </c:pt>
                <c:pt idx="1286">
                  <c:v>2773.7431999999999</c:v>
                </c:pt>
                <c:pt idx="1287">
                  <c:v>2777.1745999999998</c:v>
                </c:pt>
                <c:pt idx="1288">
                  <c:v>2778.5414999999998</c:v>
                </c:pt>
                <c:pt idx="1289">
                  <c:v>2778.2367999999997</c:v>
                </c:pt>
                <c:pt idx="1290">
                  <c:v>2781.0214999999998</c:v>
                </c:pt>
                <c:pt idx="1291">
                  <c:v>2784.5273000000002</c:v>
                </c:pt>
                <c:pt idx="1292">
                  <c:v>2788.3188</c:v>
                </c:pt>
                <c:pt idx="1293">
                  <c:v>2791.8598999999999</c:v>
                </c:pt>
                <c:pt idx="1294">
                  <c:v>2795.2750999999998</c:v>
                </c:pt>
                <c:pt idx="1295">
                  <c:v>2798.5194999999999</c:v>
                </c:pt>
                <c:pt idx="1296">
                  <c:v>2802.1813999999999</c:v>
                </c:pt>
                <c:pt idx="1297">
                  <c:v>2805.5338999999999</c:v>
                </c:pt>
                <c:pt idx="1298">
                  <c:v>2809.1875</c:v>
                </c:pt>
                <c:pt idx="1299">
                  <c:v>2812.2912999999999</c:v>
                </c:pt>
                <c:pt idx="1300">
                  <c:v>2815.6747999999998</c:v>
                </c:pt>
                <c:pt idx="1301">
                  <c:v>2818.8569000000002</c:v>
                </c:pt>
                <c:pt idx="1302">
                  <c:v>2822.3142000000007</c:v>
                </c:pt>
                <c:pt idx="1303">
                  <c:v>2825.8647000000001</c:v>
                </c:pt>
                <c:pt idx="1304">
                  <c:v>2828.8887</c:v>
                </c:pt>
                <c:pt idx="1305">
                  <c:v>2832.1457999999998</c:v>
                </c:pt>
                <c:pt idx="1306">
                  <c:v>2836.0473999999999</c:v>
                </c:pt>
                <c:pt idx="1307">
                  <c:v>2839.2637</c:v>
                </c:pt>
                <c:pt idx="1308">
                  <c:v>2842.8418000000001</c:v>
                </c:pt>
                <c:pt idx="1309">
                  <c:v>2846.6196</c:v>
                </c:pt>
                <c:pt idx="1310">
                  <c:v>2850.4308999999998</c:v>
                </c:pt>
                <c:pt idx="1311">
                  <c:v>2853.4773000000009</c:v>
                </c:pt>
                <c:pt idx="1312">
                  <c:v>2856.7172999999998</c:v>
                </c:pt>
                <c:pt idx="1313">
                  <c:v>2860.2556</c:v>
                </c:pt>
                <c:pt idx="1314">
                  <c:v>2863.6427999999992</c:v>
                </c:pt>
                <c:pt idx="1315">
                  <c:v>2867.2651000000001</c:v>
                </c:pt>
                <c:pt idx="1316">
                  <c:v>2870.4047999999998</c:v>
                </c:pt>
                <c:pt idx="1317">
                  <c:v>2873.4603999999999</c:v>
                </c:pt>
                <c:pt idx="1318">
                  <c:v>2876.7233999999999</c:v>
                </c:pt>
                <c:pt idx="1319">
                  <c:v>2878.2501999999999</c:v>
                </c:pt>
                <c:pt idx="1320">
                  <c:v>2875.3926000000001</c:v>
                </c:pt>
                <c:pt idx="1321">
                  <c:v>2877.9865999999997</c:v>
                </c:pt>
                <c:pt idx="1322">
                  <c:v>2881.2265999999991</c:v>
                </c:pt>
                <c:pt idx="1323">
                  <c:v>2884.7965999999997</c:v>
                </c:pt>
                <c:pt idx="1324">
                  <c:v>2888.5165999999999</c:v>
                </c:pt>
                <c:pt idx="1325">
                  <c:v>2892.1283999999991</c:v>
                </c:pt>
                <c:pt idx="1326">
                  <c:v>2895.4490000000001</c:v>
                </c:pt>
                <c:pt idx="1327">
                  <c:v>2898.147899999999</c:v>
                </c:pt>
                <c:pt idx="1328">
                  <c:v>2901.9014000000002</c:v>
                </c:pt>
                <c:pt idx="1329">
                  <c:v>2905.0673999999999</c:v>
                </c:pt>
                <c:pt idx="1330">
                  <c:v>2908.9104000000002</c:v>
                </c:pt>
                <c:pt idx="1331">
                  <c:v>2912.5495999999998</c:v>
                </c:pt>
                <c:pt idx="1332">
                  <c:v>2916.6952999999999</c:v>
                </c:pt>
                <c:pt idx="1333">
                  <c:v>2919.7597999999998</c:v>
                </c:pt>
                <c:pt idx="1334">
                  <c:v>2923.1923999999999</c:v>
                </c:pt>
                <c:pt idx="1335">
                  <c:v>2926.8078999999998</c:v>
                </c:pt>
                <c:pt idx="1336">
                  <c:v>2929.8496</c:v>
                </c:pt>
                <c:pt idx="1337">
                  <c:v>2932.9940999999999</c:v>
                </c:pt>
                <c:pt idx="1338">
                  <c:v>2936.6514000000002</c:v>
                </c:pt>
                <c:pt idx="1339">
                  <c:v>2939.6288999999992</c:v>
                </c:pt>
                <c:pt idx="1340">
                  <c:v>2943.200699999999</c:v>
                </c:pt>
                <c:pt idx="1341">
                  <c:v>2946.0729999999999</c:v>
                </c:pt>
                <c:pt idx="1342">
                  <c:v>2949.5596</c:v>
                </c:pt>
                <c:pt idx="1343">
                  <c:v>2952.850300000001</c:v>
                </c:pt>
                <c:pt idx="1344">
                  <c:v>2955.9104000000002</c:v>
                </c:pt>
                <c:pt idx="1345">
                  <c:v>2959.1464999999989</c:v>
                </c:pt>
                <c:pt idx="1346">
                  <c:v>2962.1433000000002</c:v>
                </c:pt>
                <c:pt idx="1347">
                  <c:v>2965.1033000000002</c:v>
                </c:pt>
                <c:pt idx="1348">
                  <c:v>2967.1354999999999</c:v>
                </c:pt>
                <c:pt idx="1349">
                  <c:v>2963.0969</c:v>
                </c:pt>
                <c:pt idx="1350">
                  <c:v>2965.146999999999</c:v>
                </c:pt>
                <c:pt idx="1351">
                  <c:v>2968.5790999999999</c:v>
                </c:pt>
                <c:pt idx="1352">
                  <c:v>2971.8569000000002</c:v>
                </c:pt>
                <c:pt idx="1353">
                  <c:v>2975.0571000000009</c:v>
                </c:pt>
                <c:pt idx="1354">
                  <c:v>2978.9338000000002</c:v>
                </c:pt>
                <c:pt idx="1355">
                  <c:v>2982.6691999999998</c:v>
                </c:pt>
                <c:pt idx="1356">
                  <c:v>2986.0087999999992</c:v>
                </c:pt>
                <c:pt idx="1357">
                  <c:v>2989.2930000000001</c:v>
                </c:pt>
                <c:pt idx="1358">
                  <c:v>2992.9712000000009</c:v>
                </c:pt>
                <c:pt idx="1359">
                  <c:v>2996.7089999999989</c:v>
                </c:pt>
                <c:pt idx="1360">
                  <c:v>2999.6293999999998</c:v>
                </c:pt>
                <c:pt idx="1361">
                  <c:v>3003.0309999999999</c:v>
                </c:pt>
                <c:pt idx="1362">
                  <c:v>3005.8227999999999</c:v>
                </c:pt>
                <c:pt idx="1363">
                  <c:v>3009.3062</c:v>
                </c:pt>
                <c:pt idx="1364">
                  <c:v>3012.2367999999997</c:v>
                </c:pt>
                <c:pt idx="1365">
                  <c:v>3015.4369999999999</c:v>
                </c:pt>
                <c:pt idx="1366">
                  <c:v>3018.3942999999999</c:v>
                </c:pt>
                <c:pt idx="1367">
                  <c:v>3021.4548</c:v>
                </c:pt>
                <c:pt idx="1368">
                  <c:v>3024.6488999999992</c:v>
                </c:pt>
                <c:pt idx="1369">
                  <c:v>3027.7935000000002</c:v>
                </c:pt>
                <c:pt idx="1370">
                  <c:v>3031.0962</c:v>
                </c:pt>
                <c:pt idx="1371">
                  <c:v>3034.2192</c:v>
                </c:pt>
                <c:pt idx="1372">
                  <c:v>3037.131100000001</c:v>
                </c:pt>
                <c:pt idx="1373">
                  <c:v>3040.0425</c:v>
                </c:pt>
                <c:pt idx="1374">
                  <c:v>3043.591300000001</c:v>
                </c:pt>
                <c:pt idx="1375">
                  <c:v>3046.27</c:v>
                </c:pt>
                <c:pt idx="1376">
                  <c:v>3044.7707999999998</c:v>
                </c:pt>
                <c:pt idx="1377">
                  <c:v>3043.7773000000002</c:v>
                </c:pt>
                <c:pt idx="1378">
                  <c:v>3038.8972000000008</c:v>
                </c:pt>
                <c:pt idx="1379">
                  <c:v>3040.9722000000002</c:v>
                </c:pt>
                <c:pt idx="1380">
                  <c:v>3043.6693999999998</c:v>
                </c:pt>
                <c:pt idx="1381">
                  <c:v>3047.0144</c:v>
                </c:pt>
                <c:pt idx="1382">
                  <c:v>3049.6417999999999</c:v>
                </c:pt>
                <c:pt idx="1383">
                  <c:v>3052.6709000000001</c:v>
                </c:pt>
                <c:pt idx="1384">
                  <c:v>3055.9351000000011</c:v>
                </c:pt>
                <c:pt idx="1385">
                  <c:v>3058.9097000000002</c:v>
                </c:pt>
                <c:pt idx="1386">
                  <c:v>3062.0675999999999</c:v>
                </c:pt>
                <c:pt idx="1387">
                  <c:v>3065.1677</c:v>
                </c:pt>
                <c:pt idx="1388">
                  <c:v>3068.0515000000009</c:v>
                </c:pt>
                <c:pt idx="1389">
                  <c:v>3071.5102999999999</c:v>
                </c:pt>
                <c:pt idx="1390">
                  <c:v>3074.2773000000002</c:v>
                </c:pt>
                <c:pt idx="1391">
                  <c:v>3077.2253000000001</c:v>
                </c:pt>
                <c:pt idx="1392">
                  <c:v>3081.124299999999</c:v>
                </c:pt>
                <c:pt idx="1393">
                  <c:v>3083.7213999999999</c:v>
                </c:pt>
                <c:pt idx="1394">
                  <c:v>3086.7539000000002</c:v>
                </c:pt>
                <c:pt idx="1395">
                  <c:v>3089.7406999999989</c:v>
                </c:pt>
                <c:pt idx="1396">
                  <c:v>3093.265899999999</c:v>
                </c:pt>
                <c:pt idx="1397">
                  <c:v>3096.4038</c:v>
                </c:pt>
                <c:pt idx="1398">
                  <c:v>3098.9477999999999</c:v>
                </c:pt>
                <c:pt idx="1399">
                  <c:v>3101.9299000000001</c:v>
                </c:pt>
                <c:pt idx="1400">
                  <c:v>3105.0527000000002</c:v>
                </c:pt>
                <c:pt idx="1401">
                  <c:v>3107.8328000000001</c:v>
                </c:pt>
                <c:pt idx="1402">
                  <c:v>3111.704099999999</c:v>
                </c:pt>
                <c:pt idx="1403">
                  <c:v>3114.0693000000001</c:v>
                </c:pt>
                <c:pt idx="1404">
                  <c:v>3113.475100000001</c:v>
                </c:pt>
                <c:pt idx="1405">
                  <c:v>3107.5758999999998</c:v>
                </c:pt>
                <c:pt idx="1406">
                  <c:v>3108.6565000000001</c:v>
                </c:pt>
                <c:pt idx="1407">
                  <c:v>3110.5164</c:v>
                </c:pt>
                <c:pt idx="1408">
                  <c:v>3111.7965999999997</c:v>
                </c:pt>
                <c:pt idx="1409">
                  <c:v>3114.5749999999998</c:v>
                </c:pt>
                <c:pt idx="1410">
                  <c:v>3116.9116000000008</c:v>
                </c:pt>
                <c:pt idx="1411">
                  <c:v>3119.4506999999999</c:v>
                </c:pt>
                <c:pt idx="1412">
                  <c:v>3122.5769</c:v>
                </c:pt>
                <c:pt idx="1413">
                  <c:v>3125.3366999999998</c:v>
                </c:pt>
                <c:pt idx="1414">
                  <c:v>3128.272899999999</c:v>
                </c:pt>
                <c:pt idx="1415">
                  <c:v>3130.6039999999998</c:v>
                </c:pt>
                <c:pt idx="1416">
                  <c:v>3133.8770000000009</c:v>
                </c:pt>
                <c:pt idx="1417">
                  <c:v>3136.3366999999998</c:v>
                </c:pt>
                <c:pt idx="1418">
                  <c:v>3139.7448999999992</c:v>
                </c:pt>
                <c:pt idx="1419">
                  <c:v>3142.5263999999997</c:v>
                </c:pt>
                <c:pt idx="1420">
                  <c:v>3145.3232000000007</c:v>
                </c:pt>
                <c:pt idx="1421">
                  <c:v>3147.8452000000002</c:v>
                </c:pt>
                <c:pt idx="1422">
                  <c:v>3151.0032000000001</c:v>
                </c:pt>
                <c:pt idx="1423">
                  <c:v>3153.6736000000001</c:v>
                </c:pt>
                <c:pt idx="1424">
                  <c:v>3156.1134999999999</c:v>
                </c:pt>
                <c:pt idx="1425">
                  <c:v>3158.7134000000001</c:v>
                </c:pt>
                <c:pt idx="1426">
                  <c:v>3160.9459999999999</c:v>
                </c:pt>
                <c:pt idx="1427">
                  <c:v>3157.4114000000009</c:v>
                </c:pt>
                <c:pt idx="1428">
                  <c:v>3156.151100000001</c:v>
                </c:pt>
                <c:pt idx="1429">
                  <c:v>3158.4490000000001</c:v>
                </c:pt>
                <c:pt idx="1430">
                  <c:v>3160.9893000000002</c:v>
                </c:pt>
                <c:pt idx="1431">
                  <c:v>3164.1439999999998</c:v>
                </c:pt>
                <c:pt idx="1432">
                  <c:v>3167.6113000000009</c:v>
                </c:pt>
                <c:pt idx="1433">
                  <c:v>3168.1558</c:v>
                </c:pt>
                <c:pt idx="1434">
                  <c:v>3169.6711000000009</c:v>
                </c:pt>
                <c:pt idx="1435">
                  <c:v>3171.9861000000001</c:v>
                </c:pt>
                <c:pt idx="1436">
                  <c:v>3175.3789000000002</c:v>
                </c:pt>
                <c:pt idx="1437">
                  <c:v>3177.8398000000002</c:v>
                </c:pt>
                <c:pt idx="1438">
                  <c:v>3180.8933000000011</c:v>
                </c:pt>
                <c:pt idx="1439">
                  <c:v>3184.0671000000002</c:v>
                </c:pt>
                <c:pt idx="1440">
                  <c:v>3187.3850000000002</c:v>
                </c:pt>
                <c:pt idx="1441">
                  <c:v>3190.5106999999998</c:v>
                </c:pt>
                <c:pt idx="1442">
                  <c:v>3193.4292</c:v>
                </c:pt>
                <c:pt idx="1443">
                  <c:v>3196.368899999999</c:v>
                </c:pt>
                <c:pt idx="1444">
                  <c:v>3199.2161000000001</c:v>
                </c:pt>
                <c:pt idx="1445">
                  <c:v>3201.9708999999998</c:v>
                </c:pt>
                <c:pt idx="1446">
                  <c:v>3204.330100000001</c:v>
                </c:pt>
                <c:pt idx="1447">
                  <c:v>3207.7411999999999</c:v>
                </c:pt>
                <c:pt idx="1448">
                  <c:v>3210.2387999999992</c:v>
                </c:pt>
                <c:pt idx="1449">
                  <c:v>3213.5332000000008</c:v>
                </c:pt>
                <c:pt idx="1450">
                  <c:v>3216.5578999999998</c:v>
                </c:pt>
                <c:pt idx="1451">
                  <c:v>3214.0430000000001</c:v>
                </c:pt>
                <c:pt idx="1452">
                  <c:v>3210.7853999999998</c:v>
                </c:pt>
                <c:pt idx="1453">
                  <c:v>3212.5732000000007</c:v>
                </c:pt>
                <c:pt idx="1454">
                  <c:v>3215.9661000000001</c:v>
                </c:pt>
                <c:pt idx="1455">
                  <c:v>3219.1835999999998</c:v>
                </c:pt>
                <c:pt idx="1456">
                  <c:v>3221.9932000000008</c:v>
                </c:pt>
                <c:pt idx="1457">
                  <c:v>3225.124499999999</c:v>
                </c:pt>
                <c:pt idx="1458">
                  <c:v>3227.8784000000001</c:v>
                </c:pt>
                <c:pt idx="1459">
                  <c:v>3230.1205999999997</c:v>
                </c:pt>
                <c:pt idx="1460">
                  <c:v>3232.8921000000009</c:v>
                </c:pt>
                <c:pt idx="1461">
                  <c:v>3235.9495000000002</c:v>
                </c:pt>
                <c:pt idx="1462">
                  <c:v>3238.7251000000001</c:v>
                </c:pt>
                <c:pt idx="1463">
                  <c:v>3241.3406</c:v>
                </c:pt>
                <c:pt idx="1464">
                  <c:v>3244.6122999999998</c:v>
                </c:pt>
                <c:pt idx="1465">
                  <c:v>3246.9724000000001</c:v>
                </c:pt>
                <c:pt idx="1466">
                  <c:v>3250.4229</c:v>
                </c:pt>
                <c:pt idx="1467">
                  <c:v>3252.9887999999992</c:v>
                </c:pt>
                <c:pt idx="1468">
                  <c:v>3256.0021999999999</c:v>
                </c:pt>
                <c:pt idx="1469">
                  <c:v>3259.1304</c:v>
                </c:pt>
                <c:pt idx="1470">
                  <c:v>3259.915300000001</c:v>
                </c:pt>
                <c:pt idx="1471">
                  <c:v>3261.2248999999993</c:v>
                </c:pt>
                <c:pt idx="1472">
                  <c:v>3262.9041000000002</c:v>
                </c:pt>
                <c:pt idx="1473">
                  <c:v>3266.0767000000001</c:v>
                </c:pt>
                <c:pt idx="1474">
                  <c:v>3265.375700000001</c:v>
                </c:pt>
                <c:pt idx="1475">
                  <c:v>3260.0180999999998</c:v>
                </c:pt>
                <c:pt idx="1476">
                  <c:v>3261.455300000001</c:v>
                </c:pt>
                <c:pt idx="1477">
                  <c:v>3263.6605999999997</c:v>
                </c:pt>
                <c:pt idx="1478">
                  <c:v>3266.3396000000002</c:v>
                </c:pt>
                <c:pt idx="1479">
                  <c:v>3269.286599999999</c:v>
                </c:pt>
                <c:pt idx="1480">
                  <c:v>3272.5050999999999</c:v>
                </c:pt>
                <c:pt idx="1481">
                  <c:v>3274.9458</c:v>
                </c:pt>
                <c:pt idx="1482">
                  <c:v>3278.1881999999991</c:v>
                </c:pt>
                <c:pt idx="1483">
                  <c:v>3281.4290000000001</c:v>
                </c:pt>
                <c:pt idx="1484">
                  <c:v>3283.5061000000001</c:v>
                </c:pt>
                <c:pt idx="1485">
                  <c:v>3287.6283999999991</c:v>
                </c:pt>
                <c:pt idx="1486">
                  <c:v>3289.9639000000002</c:v>
                </c:pt>
                <c:pt idx="1487">
                  <c:v>3293.9998000000001</c:v>
                </c:pt>
                <c:pt idx="1488">
                  <c:v>3296.6251999999999</c:v>
                </c:pt>
                <c:pt idx="1489">
                  <c:v>3299.9506999999999</c:v>
                </c:pt>
                <c:pt idx="1490">
                  <c:v>3302.6828999999989</c:v>
                </c:pt>
                <c:pt idx="1491">
                  <c:v>3305.1425999999997</c:v>
                </c:pt>
                <c:pt idx="1492">
                  <c:v>3308.0502999999999</c:v>
                </c:pt>
                <c:pt idx="1493">
                  <c:v>3311.1041999999998</c:v>
                </c:pt>
                <c:pt idx="1494">
                  <c:v>3313.5574000000001</c:v>
                </c:pt>
                <c:pt idx="1495">
                  <c:v>3316.2451000000001</c:v>
                </c:pt>
                <c:pt idx="1496">
                  <c:v>3318.1655000000001</c:v>
                </c:pt>
                <c:pt idx="1497">
                  <c:v>3320.8804</c:v>
                </c:pt>
                <c:pt idx="1498">
                  <c:v>3322.9192000000007</c:v>
                </c:pt>
                <c:pt idx="1499">
                  <c:v>3316.6956</c:v>
                </c:pt>
                <c:pt idx="1500">
                  <c:v>3315.4536000000007</c:v>
                </c:pt>
                <c:pt idx="1501">
                  <c:v>3313.3827999999999</c:v>
                </c:pt>
                <c:pt idx="1502">
                  <c:v>3315.502</c:v>
                </c:pt>
                <c:pt idx="1503">
                  <c:v>3317.8574000000008</c:v>
                </c:pt>
                <c:pt idx="1504">
                  <c:v>3320.8523000000009</c:v>
                </c:pt>
                <c:pt idx="1505">
                  <c:v>3325.2903000000001</c:v>
                </c:pt>
                <c:pt idx="1506">
                  <c:v>3326.3462</c:v>
                </c:pt>
                <c:pt idx="1507">
                  <c:v>3329.8018000000002</c:v>
                </c:pt>
                <c:pt idx="1508">
                  <c:v>3333.1017999999999</c:v>
                </c:pt>
                <c:pt idx="1509">
                  <c:v>3336.6221</c:v>
                </c:pt>
                <c:pt idx="1510">
                  <c:v>3339.5663999999997</c:v>
                </c:pt>
                <c:pt idx="1511">
                  <c:v>3341.3142000000007</c:v>
                </c:pt>
                <c:pt idx="1512">
                  <c:v>3344.4128000000001</c:v>
                </c:pt>
                <c:pt idx="1513">
                  <c:v>3346.8184000000001</c:v>
                </c:pt>
                <c:pt idx="1514">
                  <c:v>3349.6156999999998</c:v>
                </c:pt>
                <c:pt idx="1515">
                  <c:v>3352.238499999999</c:v>
                </c:pt>
                <c:pt idx="1516">
                  <c:v>3354.3290999999999</c:v>
                </c:pt>
                <c:pt idx="1517">
                  <c:v>3357.9297000000001</c:v>
                </c:pt>
                <c:pt idx="1518">
                  <c:v>3360.1879999999992</c:v>
                </c:pt>
                <c:pt idx="1519">
                  <c:v>3362.1257000000001</c:v>
                </c:pt>
                <c:pt idx="1520">
                  <c:v>3364.769299999999</c:v>
                </c:pt>
                <c:pt idx="1521">
                  <c:v>3367.6374999999998</c:v>
                </c:pt>
                <c:pt idx="1522">
                  <c:v>3365.9946</c:v>
                </c:pt>
                <c:pt idx="1523">
                  <c:v>3358.3552000000009</c:v>
                </c:pt>
                <c:pt idx="1524">
                  <c:v>3357.3176000000008</c:v>
                </c:pt>
                <c:pt idx="1525">
                  <c:v>3358.5470999999998</c:v>
                </c:pt>
                <c:pt idx="1526">
                  <c:v>3360.4209000000001</c:v>
                </c:pt>
                <c:pt idx="1527">
                  <c:v>3363.7157999999999</c:v>
                </c:pt>
                <c:pt idx="1528">
                  <c:v>3365.7963999999997</c:v>
                </c:pt>
                <c:pt idx="1529">
                  <c:v>3370.1190999999999</c:v>
                </c:pt>
                <c:pt idx="1530">
                  <c:v>3372.741</c:v>
                </c:pt>
                <c:pt idx="1531">
                  <c:v>3374.8235000000009</c:v>
                </c:pt>
                <c:pt idx="1532">
                  <c:v>3377.8146999999999</c:v>
                </c:pt>
                <c:pt idx="1533">
                  <c:v>3379.7221999999997</c:v>
                </c:pt>
                <c:pt idx="1534">
                  <c:v>3382.3162000000002</c:v>
                </c:pt>
                <c:pt idx="1535">
                  <c:v>3384.4031000000009</c:v>
                </c:pt>
                <c:pt idx="1536">
                  <c:v>3385.5679</c:v>
                </c:pt>
                <c:pt idx="1537">
                  <c:v>3387.4607000000001</c:v>
                </c:pt>
                <c:pt idx="1538">
                  <c:v>3390.4724000000001</c:v>
                </c:pt>
                <c:pt idx="1539">
                  <c:v>3393.4141000000009</c:v>
                </c:pt>
                <c:pt idx="1540">
                  <c:v>3395.2732000000001</c:v>
                </c:pt>
                <c:pt idx="1541">
                  <c:v>3398.1833000000001</c:v>
                </c:pt>
                <c:pt idx="1542">
                  <c:v>3398.8942999999999</c:v>
                </c:pt>
                <c:pt idx="1543">
                  <c:v>3402.2541999999999</c:v>
                </c:pt>
                <c:pt idx="1544">
                  <c:v>3403.9312000000009</c:v>
                </c:pt>
                <c:pt idx="1545">
                  <c:v>3406.2939000000001</c:v>
                </c:pt>
                <c:pt idx="1546">
                  <c:v>3406.1704</c:v>
                </c:pt>
                <c:pt idx="1547">
                  <c:v>3399.0317000000009</c:v>
                </c:pt>
                <c:pt idx="1548">
                  <c:v>3397.6293999999998</c:v>
                </c:pt>
                <c:pt idx="1549">
                  <c:v>3395.7471</c:v>
                </c:pt>
                <c:pt idx="1550">
                  <c:v>3397.4025999999999</c:v>
                </c:pt>
                <c:pt idx="1551">
                  <c:v>3399.915500000001</c:v>
                </c:pt>
                <c:pt idx="1552">
                  <c:v>3401.6333000000009</c:v>
                </c:pt>
                <c:pt idx="1553">
                  <c:v>3404.7631999999999</c:v>
                </c:pt>
                <c:pt idx="1554">
                  <c:v>3407.4164999999998</c:v>
                </c:pt>
                <c:pt idx="1555">
                  <c:v>3410.2187999999992</c:v>
                </c:pt>
                <c:pt idx="1556">
                  <c:v>3412.9447999999998</c:v>
                </c:pt>
                <c:pt idx="1557">
                  <c:v>3415.9412000000002</c:v>
                </c:pt>
                <c:pt idx="1558">
                  <c:v>3418.1352999999999</c:v>
                </c:pt>
                <c:pt idx="1559">
                  <c:v>3420.4954000000002</c:v>
                </c:pt>
                <c:pt idx="1560">
                  <c:v>3422.9850999999999</c:v>
                </c:pt>
                <c:pt idx="1561">
                  <c:v>3424.9580000000001</c:v>
                </c:pt>
                <c:pt idx="1562">
                  <c:v>3428.366</c:v>
                </c:pt>
                <c:pt idx="1563">
                  <c:v>3429.6118000000001</c:v>
                </c:pt>
                <c:pt idx="1564">
                  <c:v>3433.1347999999998</c:v>
                </c:pt>
                <c:pt idx="1565">
                  <c:v>3434.6025</c:v>
                </c:pt>
                <c:pt idx="1566">
                  <c:v>3437.428699999999</c:v>
                </c:pt>
                <c:pt idx="1567">
                  <c:v>3439.4142999999999</c:v>
                </c:pt>
                <c:pt idx="1568">
                  <c:v>3443.0171000000009</c:v>
                </c:pt>
                <c:pt idx="1569">
                  <c:v>3445.1891999999998</c:v>
                </c:pt>
                <c:pt idx="1570">
                  <c:v>3447.8508000000002</c:v>
                </c:pt>
                <c:pt idx="1571">
                  <c:v>3443.743899999999</c:v>
                </c:pt>
                <c:pt idx="1572">
                  <c:v>3438.7671</c:v>
                </c:pt>
                <c:pt idx="1573">
                  <c:v>3434.0043999999998</c:v>
                </c:pt>
                <c:pt idx="1574">
                  <c:v>3433.1577000000002</c:v>
                </c:pt>
                <c:pt idx="1575">
                  <c:v>3434.9794999999999</c:v>
                </c:pt>
                <c:pt idx="1576">
                  <c:v>3437.0632000000001</c:v>
                </c:pt>
                <c:pt idx="1577">
                  <c:v>3440.0127000000002</c:v>
                </c:pt>
                <c:pt idx="1578">
                  <c:v>3442.6693999999998</c:v>
                </c:pt>
                <c:pt idx="1579">
                  <c:v>3445.9618999999998</c:v>
                </c:pt>
                <c:pt idx="1580">
                  <c:v>3447.73</c:v>
                </c:pt>
                <c:pt idx="1581">
                  <c:v>3451.9827</c:v>
                </c:pt>
                <c:pt idx="1582">
                  <c:v>3453.9854</c:v>
                </c:pt>
                <c:pt idx="1583">
                  <c:v>3456.5016999999998</c:v>
                </c:pt>
                <c:pt idx="1584">
                  <c:v>3458.5801000000001</c:v>
                </c:pt>
                <c:pt idx="1585">
                  <c:v>3461.1572000000001</c:v>
                </c:pt>
                <c:pt idx="1586">
                  <c:v>3463.4675000000002</c:v>
                </c:pt>
                <c:pt idx="1587">
                  <c:v>3465.8394000000008</c:v>
                </c:pt>
                <c:pt idx="1588">
                  <c:v>3468.2235999999998</c:v>
                </c:pt>
                <c:pt idx="1589">
                  <c:v>3471.3008</c:v>
                </c:pt>
                <c:pt idx="1590">
                  <c:v>3473.268599999999</c:v>
                </c:pt>
                <c:pt idx="1591">
                  <c:v>3476.1183999999998</c:v>
                </c:pt>
                <c:pt idx="1592">
                  <c:v>3477.813200000001</c:v>
                </c:pt>
                <c:pt idx="1593">
                  <c:v>3479.9162999999999</c:v>
                </c:pt>
                <c:pt idx="1594">
                  <c:v>3481.9342999999999</c:v>
                </c:pt>
                <c:pt idx="1595">
                  <c:v>3484.9077000000002</c:v>
                </c:pt>
                <c:pt idx="1596">
                  <c:v>3485.794699999999</c:v>
                </c:pt>
                <c:pt idx="1597">
                  <c:v>3481.2755999999999</c:v>
                </c:pt>
                <c:pt idx="1598">
                  <c:v>3475.3906000000002</c:v>
                </c:pt>
                <c:pt idx="1599">
                  <c:v>3470.7995999999998</c:v>
                </c:pt>
                <c:pt idx="1600">
                  <c:v>3471.5067999999997</c:v>
                </c:pt>
                <c:pt idx="1601">
                  <c:v>3474.355700000001</c:v>
                </c:pt>
                <c:pt idx="1602">
                  <c:v>3477.6707000000001</c:v>
                </c:pt>
                <c:pt idx="1603">
                  <c:v>3478.7397000000001</c:v>
                </c:pt>
                <c:pt idx="1604">
                  <c:v>3482.2941999999998</c:v>
                </c:pt>
                <c:pt idx="1605">
                  <c:v>3485.5715000000009</c:v>
                </c:pt>
                <c:pt idx="1606">
                  <c:v>3487.0718000000002</c:v>
                </c:pt>
                <c:pt idx="1607">
                  <c:v>3490.5814999999998</c:v>
                </c:pt>
                <c:pt idx="1608">
                  <c:v>3492.7959000000001</c:v>
                </c:pt>
                <c:pt idx="1609">
                  <c:v>3494.8429999999998</c:v>
                </c:pt>
                <c:pt idx="1610">
                  <c:v>3497.7545999999998</c:v>
                </c:pt>
                <c:pt idx="1611">
                  <c:v>3499.9416999999999</c:v>
                </c:pt>
                <c:pt idx="1612">
                  <c:v>3501.1828999999989</c:v>
                </c:pt>
                <c:pt idx="1613">
                  <c:v>3502.187699999999</c:v>
                </c:pt>
                <c:pt idx="1614">
                  <c:v>3505.8320000000008</c:v>
                </c:pt>
                <c:pt idx="1615">
                  <c:v>3507.5969</c:v>
                </c:pt>
                <c:pt idx="1616">
                  <c:v>3509.8452000000002</c:v>
                </c:pt>
                <c:pt idx="1617">
                  <c:v>3511.3594000000007</c:v>
                </c:pt>
                <c:pt idx="1618">
                  <c:v>3513.4316000000008</c:v>
                </c:pt>
                <c:pt idx="1619">
                  <c:v>3516.3792000000008</c:v>
                </c:pt>
                <c:pt idx="1620">
                  <c:v>3517.3407999999999</c:v>
                </c:pt>
                <c:pt idx="1621">
                  <c:v>3432.9054999999998</c:v>
                </c:pt>
                <c:pt idx="1622">
                  <c:v>3374.1790000000001</c:v>
                </c:pt>
                <c:pt idx="1623">
                  <c:v>3375.4258</c:v>
                </c:pt>
                <c:pt idx="1624">
                  <c:v>3376.789299999999</c:v>
                </c:pt>
                <c:pt idx="1625">
                  <c:v>3379.0663999999997</c:v>
                </c:pt>
                <c:pt idx="1626">
                  <c:v>3374.009</c:v>
                </c:pt>
                <c:pt idx="1627">
                  <c:v>3371.1261999999997</c:v>
                </c:pt>
                <c:pt idx="1628">
                  <c:v>3373.2725</c:v>
                </c:pt>
                <c:pt idx="1629">
                  <c:v>3372.3398000000002</c:v>
                </c:pt>
                <c:pt idx="1630">
                  <c:v>3369.1504</c:v>
                </c:pt>
                <c:pt idx="1631">
                  <c:v>3369.246599999999</c:v>
                </c:pt>
                <c:pt idx="1632">
                  <c:v>3365.4041000000002</c:v>
                </c:pt>
                <c:pt idx="1633">
                  <c:v>3365.4834000000001</c:v>
                </c:pt>
                <c:pt idx="1634">
                  <c:v>3366.8806</c:v>
                </c:pt>
                <c:pt idx="1635">
                  <c:v>3368.4079999999999</c:v>
                </c:pt>
                <c:pt idx="1636">
                  <c:v>3369.6677</c:v>
                </c:pt>
                <c:pt idx="1637">
                  <c:v>3373.1934000000001</c:v>
                </c:pt>
                <c:pt idx="1638">
                  <c:v>3374.9773000000009</c:v>
                </c:pt>
                <c:pt idx="1639">
                  <c:v>3376.8518000000008</c:v>
                </c:pt>
                <c:pt idx="1640">
                  <c:v>3379.5574000000001</c:v>
                </c:pt>
                <c:pt idx="1641">
                  <c:v>3381.2064999999989</c:v>
                </c:pt>
                <c:pt idx="1642">
                  <c:v>3383.6781999999998</c:v>
                </c:pt>
                <c:pt idx="1643">
                  <c:v>3385.9072000000001</c:v>
                </c:pt>
                <c:pt idx="1644">
                  <c:v>3387.5102999999999</c:v>
                </c:pt>
                <c:pt idx="1645">
                  <c:v>3389.7107000000001</c:v>
                </c:pt>
                <c:pt idx="1646">
                  <c:v>3391.4724000000001</c:v>
                </c:pt>
                <c:pt idx="1647">
                  <c:v>3393.8661999999999</c:v>
                </c:pt>
                <c:pt idx="1648">
                  <c:v>3394.2008999999989</c:v>
                </c:pt>
                <c:pt idx="1649">
                  <c:v>3396.1851000000001</c:v>
                </c:pt>
                <c:pt idx="1650">
                  <c:v>3397.997100000001</c:v>
                </c:pt>
                <c:pt idx="1651">
                  <c:v>3399.2163</c:v>
                </c:pt>
                <c:pt idx="1652">
                  <c:v>3400.7912999999999</c:v>
                </c:pt>
                <c:pt idx="1653">
                  <c:v>3402.1563000000001</c:v>
                </c:pt>
                <c:pt idx="1654">
                  <c:v>3404.852100000001</c:v>
                </c:pt>
                <c:pt idx="1655">
                  <c:v>3406.6718999999998</c:v>
                </c:pt>
                <c:pt idx="1656">
                  <c:v>3408.1403999999998</c:v>
                </c:pt>
                <c:pt idx="1657">
                  <c:v>3410.5790999999999</c:v>
                </c:pt>
                <c:pt idx="1658">
                  <c:v>3410.3560000000002</c:v>
                </c:pt>
                <c:pt idx="1659">
                  <c:v>3405.0356000000002</c:v>
                </c:pt>
                <c:pt idx="1660">
                  <c:v>3406.1967999999997</c:v>
                </c:pt>
                <c:pt idx="1661">
                  <c:v>3404.7339000000002</c:v>
                </c:pt>
                <c:pt idx="1662">
                  <c:v>3400.9209000000001</c:v>
                </c:pt>
                <c:pt idx="1663">
                  <c:v>3398.5045999999998</c:v>
                </c:pt>
                <c:pt idx="1664">
                  <c:v>3400.9164999999998</c:v>
                </c:pt>
                <c:pt idx="1665">
                  <c:v>3401.1992</c:v>
                </c:pt>
                <c:pt idx="1666">
                  <c:v>3403.7279999999992</c:v>
                </c:pt>
                <c:pt idx="1667">
                  <c:v>3405.9989999999998</c:v>
                </c:pt>
                <c:pt idx="1668">
                  <c:v>3408.0590999999999</c:v>
                </c:pt>
                <c:pt idx="1669">
                  <c:v>3410.5441999999998</c:v>
                </c:pt>
                <c:pt idx="1670">
                  <c:v>3412.1152000000002</c:v>
                </c:pt>
                <c:pt idx="1671">
                  <c:v>3415.220499999999</c:v>
                </c:pt>
                <c:pt idx="1672">
                  <c:v>3417.5954999999999</c:v>
                </c:pt>
                <c:pt idx="1673">
                  <c:v>3419.6174000000001</c:v>
                </c:pt>
                <c:pt idx="1674">
                  <c:v>3421.4944</c:v>
                </c:pt>
                <c:pt idx="1675">
                  <c:v>3424.9362999999998</c:v>
                </c:pt>
                <c:pt idx="1676">
                  <c:v>3427.5261</c:v>
                </c:pt>
                <c:pt idx="1677">
                  <c:v>3428.1033000000002</c:v>
                </c:pt>
                <c:pt idx="1678">
                  <c:v>3430.6437999999998</c:v>
                </c:pt>
                <c:pt idx="1679">
                  <c:v>3432.9740999999999</c:v>
                </c:pt>
                <c:pt idx="1680">
                  <c:v>3433.9470000000001</c:v>
                </c:pt>
                <c:pt idx="1681">
                  <c:v>3435.4989999999998</c:v>
                </c:pt>
                <c:pt idx="1682">
                  <c:v>3437.647899999999</c:v>
                </c:pt>
                <c:pt idx="1683">
                  <c:v>3439.5999000000002</c:v>
                </c:pt>
                <c:pt idx="1684">
                  <c:v>3440.8854999999999</c:v>
                </c:pt>
                <c:pt idx="1685">
                  <c:v>3443.1923999999999</c:v>
                </c:pt>
                <c:pt idx="1686">
                  <c:v>3443.9164999999998</c:v>
                </c:pt>
                <c:pt idx="1687">
                  <c:v>3443.9556000000002</c:v>
                </c:pt>
                <c:pt idx="1688">
                  <c:v>3446.0365999999999</c:v>
                </c:pt>
                <c:pt idx="1689">
                  <c:v>3445.9104000000002</c:v>
                </c:pt>
                <c:pt idx="1690">
                  <c:v>3445.9812000000002</c:v>
                </c:pt>
                <c:pt idx="1691">
                  <c:v>3447.6421</c:v>
                </c:pt>
                <c:pt idx="1692">
                  <c:v>3441.3442</c:v>
                </c:pt>
                <c:pt idx="1693">
                  <c:v>3441.1288999999992</c:v>
                </c:pt>
                <c:pt idx="1694">
                  <c:v>3436.9934000000007</c:v>
                </c:pt>
                <c:pt idx="1695">
                  <c:v>3433.6781999999998</c:v>
                </c:pt>
                <c:pt idx="1696">
                  <c:v>3436.1785</c:v>
                </c:pt>
                <c:pt idx="1697">
                  <c:v>3437.0023999999999</c:v>
                </c:pt>
                <c:pt idx="1698">
                  <c:v>3438.4004</c:v>
                </c:pt>
                <c:pt idx="1699">
                  <c:v>3441.2599999999998</c:v>
                </c:pt>
                <c:pt idx="1700">
                  <c:v>3443.0907999999999</c:v>
                </c:pt>
                <c:pt idx="1701">
                  <c:v>3444.729699999999</c:v>
                </c:pt>
                <c:pt idx="1702">
                  <c:v>3446.7581</c:v>
                </c:pt>
                <c:pt idx="1703">
                  <c:v>3446.9465</c:v>
                </c:pt>
                <c:pt idx="1704">
                  <c:v>3449.246599999999</c:v>
                </c:pt>
                <c:pt idx="1705">
                  <c:v>3451.7932000000001</c:v>
                </c:pt>
                <c:pt idx="1706">
                  <c:v>3451.5146</c:v>
                </c:pt>
                <c:pt idx="1707">
                  <c:v>3453.3420000000001</c:v>
                </c:pt>
                <c:pt idx="1708">
                  <c:v>3455.6577000000002</c:v>
                </c:pt>
                <c:pt idx="1709">
                  <c:v>3456.3938000000007</c:v>
                </c:pt>
                <c:pt idx="1710">
                  <c:v>3458.411900000001</c:v>
                </c:pt>
                <c:pt idx="1711">
                  <c:v>3460.3076000000001</c:v>
                </c:pt>
                <c:pt idx="1712">
                  <c:v>3461.1012999999998</c:v>
                </c:pt>
                <c:pt idx="1713">
                  <c:v>3464.186799999999</c:v>
                </c:pt>
                <c:pt idx="1714">
                  <c:v>3465.9603999999999</c:v>
                </c:pt>
                <c:pt idx="1715">
                  <c:v>3466.4047999999998</c:v>
                </c:pt>
                <c:pt idx="1716">
                  <c:v>3469.289299999999</c:v>
                </c:pt>
                <c:pt idx="1717">
                  <c:v>3471.5612999999998</c:v>
                </c:pt>
                <c:pt idx="1718">
                  <c:v>3471.8218000000002</c:v>
                </c:pt>
                <c:pt idx="1719">
                  <c:v>3473.9956000000002</c:v>
                </c:pt>
                <c:pt idx="1720">
                  <c:v>3474.3687</c:v>
                </c:pt>
                <c:pt idx="1721">
                  <c:v>3475.7370999999998</c:v>
                </c:pt>
                <c:pt idx="1722">
                  <c:v>3478.4304000000002</c:v>
                </c:pt>
                <c:pt idx="1723">
                  <c:v>3477.7826999999993</c:v>
                </c:pt>
                <c:pt idx="1724">
                  <c:v>3479.9292</c:v>
                </c:pt>
                <c:pt idx="1725">
                  <c:v>3481.52</c:v>
                </c:pt>
                <c:pt idx="1726">
                  <c:v>3481.9102000000007</c:v>
                </c:pt>
                <c:pt idx="1727">
                  <c:v>3483.7079999999992</c:v>
                </c:pt>
                <c:pt idx="1728">
                  <c:v>3484.9665999999997</c:v>
                </c:pt>
                <c:pt idx="1729">
                  <c:v>3478.8528000000001</c:v>
                </c:pt>
                <c:pt idx="1730">
                  <c:v>3475.6981999999998</c:v>
                </c:pt>
                <c:pt idx="1731">
                  <c:v>3470.7231000000002</c:v>
                </c:pt>
                <c:pt idx="1732">
                  <c:v>3465.2089999999989</c:v>
                </c:pt>
                <c:pt idx="1733">
                  <c:v>3461.1765</c:v>
                </c:pt>
                <c:pt idx="1734">
                  <c:v>3460.3081000000002</c:v>
                </c:pt>
                <c:pt idx="1735">
                  <c:v>3459.127</c:v>
                </c:pt>
                <c:pt idx="1736">
                  <c:v>3457.0160999999998</c:v>
                </c:pt>
                <c:pt idx="1737">
                  <c:v>3457.3708000000001</c:v>
                </c:pt>
                <c:pt idx="1738">
                  <c:v>3457.0134000000007</c:v>
                </c:pt>
                <c:pt idx="1739">
                  <c:v>3455.7397000000001</c:v>
                </c:pt>
                <c:pt idx="1740">
                  <c:v>3456.1859999999997</c:v>
                </c:pt>
                <c:pt idx="1741">
                  <c:v>3455.7987999999991</c:v>
                </c:pt>
                <c:pt idx="1742">
                  <c:v>3453.8852999999999</c:v>
                </c:pt>
                <c:pt idx="1743">
                  <c:v>3453.0156000000002</c:v>
                </c:pt>
                <c:pt idx="1744">
                  <c:v>3452.3467000000001</c:v>
                </c:pt>
                <c:pt idx="1745">
                  <c:v>3450.9762999999998</c:v>
                </c:pt>
                <c:pt idx="1746">
                  <c:v>3449.0255999999999</c:v>
                </c:pt>
                <c:pt idx="1747">
                  <c:v>3448.9937000000009</c:v>
                </c:pt>
                <c:pt idx="1748">
                  <c:v>3447.0544</c:v>
                </c:pt>
                <c:pt idx="1749">
                  <c:v>3438.6754999999998</c:v>
                </c:pt>
                <c:pt idx="1750">
                  <c:v>3436.0758999999998</c:v>
                </c:pt>
                <c:pt idx="1751">
                  <c:v>3434.1257000000001</c:v>
                </c:pt>
                <c:pt idx="1752">
                  <c:v>3432.1592000000001</c:v>
                </c:pt>
                <c:pt idx="1753">
                  <c:v>3424.9767999999999</c:v>
                </c:pt>
                <c:pt idx="1754">
                  <c:v>3418.2905000000001</c:v>
                </c:pt>
                <c:pt idx="1755">
                  <c:v>3410.6943000000001</c:v>
                </c:pt>
                <c:pt idx="1756">
                  <c:v>3406.3649999999998</c:v>
                </c:pt>
                <c:pt idx="1757">
                  <c:v>3409.0014999999999</c:v>
                </c:pt>
                <c:pt idx="1758">
                  <c:v>3408.4967999999999</c:v>
                </c:pt>
                <c:pt idx="1759">
                  <c:v>3407.6437999999998</c:v>
                </c:pt>
                <c:pt idx="1760">
                  <c:v>3409.7003999999997</c:v>
                </c:pt>
                <c:pt idx="1761">
                  <c:v>3411.51</c:v>
                </c:pt>
                <c:pt idx="1762">
                  <c:v>3412.008499999999</c:v>
                </c:pt>
                <c:pt idx="1763">
                  <c:v>3414.2112000000002</c:v>
                </c:pt>
                <c:pt idx="1764">
                  <c:v>3414.8987000000002</c:v>
                </c:pt>
                <c:pt idx="1765">
                  <c:v>3415.9004</c:v>
                </c:pt>
                <c:pt idx="1766">
                  <c:v>3416.333700000001</c:v>
                </c:pt>
                <c:pt idx="1767">
                  <c:v>3417.1972999999998</c:v>
                </c:pt>
                <c:pt idx="1768">
                  <c:v>3418.7136</c:v>
                </c:pt>
                <c:pt idx="1769">
                  <c:v>3419.591100000001</c:v>
                </c:pt>
                <c:pt idx="1770">
                  <c:v>3420.79</c:v>
                </c:pt>
                <c:pt idx="1771">
                  <c:v>3421.7903000000001</c:v>
                </c:pt>
                <c:pt idx="1772">
                  <c:v>3422.3496</c:v>
                </c:pt>
                <c:pt idx="1773">
                  <c:v>3423.0866999999989</c:v>
                </c:pt>
                <c:pt idx="1774">
                  <c:v>3424.1970000000001</c:v>
                </c:pt>
                <c:pt idx="1775">
                  <c:v>3424.1857999999997</c:v>
                </c:pt>
                <c:pt idx="1776">
                  <c:v>3425.4387000000002</c:v>
                </c:pt>
                <c:pt idx="1777">
                  <c:v>3425.8904000000002</c:v>
                </c:pt>
                <c:pt idx="1778">
                  <c:v>3426.1361999999999</c:v>
                </c:pt>
                <c:pt idx="1779">
                  <c:v>3427.5067999999997</c:v>
                </c:pt>
                <c:pt idx="1780">
                  <c:v>3428.3108000000002</c:v>
                </c:pt>
                <c:pt idx="1781">
                  <c:v>3429.4540999999999</c:v>
                </c:pt>
                <c:pt idx="1782">
                  <c:v>3429.3982000000001</c:v>
                </c:pt>
                <c:pt idx="1783">
                  <c:v>3430.0354000000002</c:v>
                </c:pt>
                <c:pt idx="1784">
                  <c:v>3430.9740999999999</c:v>
                </c:pt>
                <c:pt idx="1785">
                  <c:v>3431.5369000000001</c:v>
                </c:pt>
                <c:pt idx="1786">
                  <c:v>3432.4940999999999</c:v>
                </c:pt>
                <c:pt idx="1787">
                  <c:v>3431.6030000000001</c:v>
                </c:pt>
                <c:pt idx="1788">
                  <c:v>3432.8115000000012</c:v>
                </c:pt>
                <c:pt idx="1789">
                  <c:v>3434.4596999999999</c:v>
                </c:pt>
                <c:pt idx="1790">
                  <c:v>3431.0149000000001</c:v>
                </c:pt>
                <c:pt idx="1791">
                  <c:v>3425.0729999999999</c:v>
                </c:pt>
                <c:pt idx="1792">
                  <c:v>3421.0176000000001</c:v>
                </c:pt>
                <c:pt idx="1793">
                  <c:v>3415.0708</c:v>
                </c:pt>
                <c:pt idx="1794">
                  <c:v>3407.7226999999989</c:v>
                </c:pt>
                <c:pt idx="1795">
                  <c:v>3404.8420000000001</c:v>
                </c:pt>
                <c:pt idx="1796">
                  <c:v>3405.0681</c:v>
                </c:pt>
                <c:pt idx="1797">
                  <c:v>3405.841100000001</c:v>
                </c:pt>
                <c:pt idx="1798">
                  <c:v>3406.5255999999999</c:v>
                </c:pt>
                <c:pt idx="1799">
                  <c:v>3407.975300000001</c:v>
                </c:pt>
                <c:pt idx="1800">
                  <c:v>3407.7510000000002</c:v>
                </c:pt>
                <c:pt idx="1801">
                  <c:v>3408.5675999999999</c:v>
                </c:pt>
                <c:pt idx="1802">
                  <c:v>3409.2716999999998</c:v>
                </c:pt>
                <c:pt idx="1803">
                  <c:v>3410.8235000000009</c:v>
                </c:pt>
                <c:pt idx="1804">
                  <c:v>3410.9436000000001</c:v>
                </c:pt>
                <c:pt idx="1805">
                  <c:v>3411.6655000000001</c:v>
                </c:pt>
                <c:pt idx="1806">
                  <c:v>3412.4094</c:v>
                </c:pt>
                <c:pt idx="1807">
                  <c:v>3414.0835000000002</c:v>
                </c:pt>
                <c:pt idx="1808">
                  <c:v>3414.186799999999</c:v>
                </c:pt>
                <c:pt idx="1809">
                  <c:v>3414.002</c:v>
                </c:pt>
                <c:pt idx="1810">
                  <c:v>3413.6518999999998</c:v>
                </c:pt>
                <c:pt idx="1811">
                  <c:v>3413.9965999999999</c:v>
                </c:pt>
                <c:pt idx="1812">
                  <c:v>3414.9887999999992</c:v>
                </c:pt>
                <c:pt idx="1813">
                  <c:v>3414.4495000000002</c:v>
                </c:pt>
                <c:pt idx="1814">
                  <c:v>3415.1898999999989</c:v>
                </c:pt>
                <c:pt idx="1815">
                  <c:v>3413.4647999999997</c:v>
                </c:pt>
                <c:pt idx="1816">
                  <c:v>3415.4058</c:v>
                </c:pt>
                <c:pt idx="1817">
                  <c:v>3414.6059999999998</c:v>
                </c:pt>
                <c:pt idx="1818">
                  <c:v>3416.5974000000001</c:v>
                </c:pt>
                <c:pt idx="1819">
                  <c:v>3415.6605999999997</c:v>
                </c:pt>
                <c:pt idx="1820">
                  <c:v>3417.3681999999999</c:v>
                </c:pt>
                <c:pt idx="1821">
                  <c:v>3415.8656999999998</c:v>
                </c:pt>
                <c:pt idx="1822">
                  <c:v>3417.6538</c:v>
                </c:pt>
                <c:pt idx="1823">
                  <c:v>3417.2033999999999</c:v>
                </c:pt>
                <c:pt idx="1824">
                  <c:v>3416.7807999999991</c:v>
                </c:pt>
                <c:pt idx="1825">
                  <c:v>3416.0050999999999</c:v>
                </c:pt>
                <c:pt idx="1826">
                  <c:v>3416.5391000000009</c:v>
                </c:pt>
                <c:pt idx="1827">
                  <c:v>3414.7763999999997</c:v>
                </c:pt>
                <c:pt idx="1828">
                  <c:v>3414.6675</c:v>
                </c:pt>
                <c:pt idx="1829">
                  <c:v>3414.0392999999999</c:v>
                </c:pt>
                <c:pt idx="1830">
                  <c:v>3413.3004999999998</c:v>
                </c:pt>
                <c:pt idx="1831">
                  <c:v>3412.7537000000002</c:v>
                </c:pt>
                <c:pt idx="1832">
                  <c:v>3413.1493999999998</c:v>
                </c:pt>
                <c:pt idx="1833">
                  <c:v>3412.3938000000007</c:v>
                </c:pt>
                <c:pt idx="1834">
                  <c:v>3412.9787999999999</c:v>
                </c:pt>
                <c:pt idx="1835">
                  <c:v>3412.8831000000009</c:v>
                </c:pt>
                <c:pt idx="1836">
                  <c:v>3411.855500000001</c:v>
                </c:pt>
                <c:pt idx="1837">
                  <c:v>3411.9531000000011</c:v>
                </c:pt>
                <c:pt idx="1838">
                  <c:v>3406.3711000000012</c:v>
                </c:pt>
                <c:pt idx="1839">
                  <c:v>3398.0205000000001</c:v>
                </c:pt>
                <c:pt idx="1840">
                  <c:v>3391.2833999999998</c:v>
                </c:pt>
                <c:pt idx="1841">
                  <c:v>3379.4932000000008</c:v>
                </c:pt>
                <c:pt idx="1842">
                  <c:v>3372.8407999999999</c:v>
                </c:pt>
                <c:pt idx="1843">
                  <c:v>3374.3845000000001</c:v>
                </c:pt>
                <c:pt idx="1844">
                  <c:v>3372.2855999999997</c:v>
                </c:pt>
                <c:pt idx="1845">
                  <c:v>3363.4560999999999</c:v>
                </c:pt>
                <c:pt idx="1846">
                  <c:v>3343.1592000000001</c:v>
                </c:pt>
                <c:pt idx="1847">
                  <c:v>3335.3564000000001</c:v>
                </c:pt>
                <c:pt idx="1848">
                  <c:v>3331.3806</c:v>
                </c:pt>
                <c:pt idx="1849">
                  <c:v>3328.5569</c:v>
                </c:pt>
                <c:pt idx="1850">
                  <c:v>3327.4807000000001</c:v>
                </c:pt>
                <c:pt idx="1851">
                  <c:v>3325.8076000000001</c:v>
                </c:pt>
                <c:pt idx="1852">
                  <c:v>3325.1327999999999</c:v>
                </c:pt>
                <c:pt idx="1853">
                  <c:v>3324.1574999999998</c:v>
                </c:pt>
                <c:pt idx="1854">
                  <c:v>3323.5056</c:v>
                </c:pt>
                <c:pt idx="1855">
                  <c:v>3323.260299999999</c:v>
                </c:pt>
                <c:pt idx="1856">
                  <c:v>3322.5520000000001</c:v>
                </c:pt>
                <c:pt idx="1857">
                  <c:v>3324.2255999999998</c:v>
                </c:pt>
                <c:pt idx="1858">
                  <c:v>3321.6520999999998</c:v>
                </c:pt>
                <c:pt idx="1859">
                  <c:v>3322.6021000000001</c:v>
                </c:pt>
                <c:pt idx="1860">
                  <c:v>3322.2235999999998</c:v>
                </c:pt>
                <c:pt idx="1861">
                  <c:v>3321.2824999999989</c:v>
                </c:pt>
                <c:pt idx="1862">
                  <c:v>3319.8083000000001</c:v>
                </c:pt>
                <c:pt idx="1863">
                  <c:v>3320.8254000000002</c:v>
                </c:pt>
                <c:pt idx="1864">
                  <c:v>3320.2807999999991</c:v>
                </c:pt>
                <c:pt idx="1865">
                  <c:v>3318.8645000000001</c:v>
                </c:pt>
                <c:pt idx="1866">
                  <c:v>3317.4270000000001</c:v>
                </c:pt>
                <c:pt idx="1867">
                  <c:v>3317.9312000000009</c:v>
                </c:pt>
                <c:pt idx="1868">
                  <c:v>3316.0414999999998</c:v>
                </c:pt>
                <c:pt idx="1869">
                  <c:v>3315.4470000000001</c:v>
                </c:pt>
                <c:pt idx="1870">
                  <c:v>3312.9623999999999</c:v>
                </c:pt>
                <c:pt idx="1871">
                  <c:v>3311.23</c:v>
                </c:pt>
                <c:pt idx="1872">
                  <c:v>3310.3184000000001</c:v>
                </c:pt>
                <c:pt idx="1873">
                  <c:v>3308.435500000001</c:v>
                </c:pt>
                <c:pt idx="1874">
                  <c:v>3305.6079</c:v>
                </c:pt>
                <c:pt idx="1875">
                  <c:v>3304.9867999999997</c:v>
                </c:pt>
                <c:pt idx="1876">
                  <c:v>3303.0853999999999</c:v>
                </c:pt>
                <c:pt idx="1877">
                  <c:v>3302.7527</c:v>
                </c:pt>
                <c:pt idx="1878">
                  <c:v>3299.786399999999</c:v>
                </c:pt>
                <c:pt idx="1879">
                  <c:v>3299.5221999999999</c:v>
                </c:pt>
                <c:pt idx="1880">
                  <c:v>3296.7172999999998</c:v>
                </c:pt>
                <c:pt idx="1881">
                  <c:v>3295.5374000000002</c:v>
                </c:pt>
                <c:pt idx="1882">
                  <c:v>3290.4887999999992</c:v>
                </c:pt>
                <c:pt idx="1883">
                  <c:v>3281.4778000000001</c:v>
                </c:pt>
                <c:pt idx="1884">
                  <c:v>3273.4416999999999</c:v>
                </c:pt>
                <c:pt idx="1885">
                  <c:v>3253.0149000000001</c:v>
                </c:pt>
                <c:pt idx="1886">
                  <c:v>3248.6383999999998</c:v>
                </c:pt>
                <c:pt idx="1887">
                  <c:v>3239.3647000000001</c:v>
                </c:pt>
                <c:pt idx="1888">
                  <c:v>3232.7003999999997</c:v>
                </c:pt>
                <c:pt idx="1889">
                  <c:v>3231.2245999999991</c:v>
                </c:pt>
                <c:pt idx="1890">
                  <c:v>3224.768599999999</c:v>
                </c:pt>
                <c:pt idx="1891">
                  <c:v>3218.4412000000002</c:v>
                </c:pt>
                <c:pt idx="1892">
                  <c:v>3216.186799999999</c:v>
                </c:pt>
                <c:pt idx="1893">
                  <c:v>3212.0137000000009</c:v>
                </c:pt>
                <c:pt idx="1894">
                  <c:v>3210.4136000000008</c:v>
                </c:pt>
                <c:pt idx="1895">
                  <c:v>3208.5358999999999</c:v>
                </c:pt>
                <c:pt idx="1896">
                  <c:v>3205.3598999999999</c:v>
                </c:pt>
                <c:pt idx="1897">
                  <c:v>3204.2379999999998</c:v>
                </c:pt>
                <c:pt idx="1898">
                  <c:v>3202.8489</c:v>
                </c:pt>
                <c:pt idx="1899">
                  <c:v>3199.395500000001</c:v>
                </c:pt>
                <c:pt idx="1900">
                  <c:v>3200.3152000000009</c:v>
                </c:pt>
                <c:pt idx="1901">
                  <c:v>3197.4434000000001</c:v>
                </c:pt>
                <c:pt idx="1902">
                  <c:v>3195.1627999999992</c:v>
                </c:pt>
                <c:pt idx="1903">
                  <c:v>3194.6567</c:v>
                </c:pt>
                <c:pt idx="1904">
                  <c:v>3192.8645000000001</c:v>
                </c:pt>
                <c:pt idx="1905">
                  <c:v>3191.4512000000009</c:v>
                </c:pt>
                <c:pt idx="1906">
                  <c:v>3188.8654999999999</c:v>
                </c:pt>
                <c:pt idx="1907">
                  <c:v>3187.746799999999</c:v>
                </c:pt>
                <c:pt idx="1908">
                  <c:v>3187.2921999999999</c:v>
                </c:pt>
                <c:pt idx="1909">
                  <c:v>3184.4202</c:v>
                </c:pt>
                <c:pt idx="1910">
                  <c:v>3181.9497000000001</c:v>
                </c:pt>
                <c:pt idx="1911">
                  <c:v>3180.8690999999999</c:v>
                </c:pt>
                <c:pt idx="1912">
                  <c:v>3174.2356</c:v>
                </c:pt>
                <c:pt idx="1913">
                  <c:v>3169.2761</c:v>
                </c:pt>
                <c:pt idx="1914">
                  <c:v>3167.6333000000009</c:v>
                </c:pt>
                <c:pt idx="1915">
                  <c:v>3165.9956000000002</c:v>
                </c:pt>
                <c:pt idx="1916">
                  <c:v>3163.7617</c:v>
                </c:pt>
                <c:pt idx="1917">
                  <c:v>3164.0075999999999</c:v>
                </c:pt>
                <c:pt idx="1918">
                  <c:v>3160.8325000000009</c:v>
                </c:pt>
                <c:pt idx="1919">
                  <c:v>3160.0239000000001</c:v>
                </c:pt>
                <c:pt idx="1920">
                  <c:v>3159.0392999999999</c:v>
                </c:pt>
                <c:pt idx="1921">
                  <c:v>3157.4621999999999</c:v>
                </c:pt>
                <c:pt idx="1922">
                  <c:v>3152.3586</c:v>
                </c:pt>
                <c:pt idx="1923">
                  <c:v>3147.975300000001</c:v>
                </c:pt>
                <c:pt idx="1924">
                  <c:v>3147.1895</c:v>
                </c:pt>
                <c:pt idx="1925">
                  <c:v>3145.6552999999999</c:v>
                </c:pt>
                <c:pt idx="1926">
                  <c:v>3144.7045999999991</c:v>
                </c:pt>
                <c:pt idx="1927">
                  <c:v>3143.1221</c:v>
                </c:pt>
                <c:pt idx="1928">
                  <c:v>3142.8711000000012</c:v>
                </c:pt>
                <c:pt idx="1929">
                  <c:v>3141.7279999999992</c:v>
                </c:pt>
                <c:pt idx="1930">
                  <c:v>3140.3906000000002</c:v>
                </c:pt>
                <c:pt idx="1931">
                  <c:v>3139.6803999999997</c:v>
                </c:pt>
                <c:pt idx="1932">
                  <c:v>3138.3340000000007</c:v>
                </c:pt>
                <c:pt idx="1933">
                  <c:v>3139.5981000000002</c:v>
                </c:pt>
                <c:pt idx="1934">
                  <c:v>3136.9099000000001</c:v>
                </c:pt>
                <c:pt idx="1935">
                  <c:v>3136.6891999999998</c:v>
                </c:pt>
                <c:pt idx="1936">
                  <c:v>3134.8616000000002</c:v>
                </c:pt>
                <c:pt idx="1937">
                  <c:v>3128.8235000000009</c:v>
                </c:pt>
                <c:pt idx="1938">
                  <c:v>3129.3656999999998</c:v>
                </c:pt>
                <c:pt idx="1939">
                  <c:v>3129.6313000000009</c:v>
                </c:pt>
                <c:pt idx="1940">
                  <c:v>3127.9756000000002</c:v>
                </c:pt>
                <c:pt idx="1941">
                  <c:v>3127.184099999999</c:v>
                </c:pt>
                <c:pt idx="1942">
                  <c:v>3124.6934000000001</c:v>
                </c:pt>
                <c:pt idx="1943">
                  <c:v>3122.0554000000002</c:v>
                </c:pt>
                <c:pt idx="1944">
                  <c:v>3118.4663</c:v>
                </c:pt>
                <c:pt idx="1945">
                  <c:v>3117.294699999999</c:v>
                </c:pt>
                <c:pt idx="1946">
                  <c:v>3117.9164999999998</c:v>
                </c:pt>
                <c:pt idx="1947">
                  <c:v>3116.0706</c:v>
                </c:pt>
                <c:pt idx="1948">
                  <c:v>3115.9306999999999</c:v>
                </c:pt>
                <c:pt idx="1949">
                  <c:v>3115.531500000001</c:v>
                </c:pt>
                <c:pt idx="1950">
                  <c:v>3114.665</c:v>
                </c:pt>
                <c:pt idx="1951">
                  <c:v>3113.7116999999998</c:v>
                </c:pt>
                <c:pt idx="1952">
                  <c:v>3114.5005000000001</c:v>
                </c:pt>
                <c:pt idx="1953">
                  <c:v>3113.125</c:v>
                </c:pt>
                <c:pt idx="1954">
                  <c:v>3112.6437999999998</c:v>
                </c:pt>
                <c:pt idx="1955">
                  <c:v>3114.6684999999993</c:v>
                </c:pt>
                <c:pt idx="1956">
                  <c:v>3112.6718999999998</c:v>
                </c:pt>
                <c:pt idx="1957">
                  <c:v>3111.4495000000002</c:v>
                </c:pt>
                <c:pt idx="1958">
                  <c:v>3112.6010999999999</c:v>
                </c:pt>
                <c:pt idx="1959">
                  <c:v>3111.8683999999998</c:v>
                </c:pt>
                <c:pt idx="1960">
                  <c:v>3110.2671</c:v>
                </c:pt>
                <c:pt idx="1961">
                  <c:v>3110.636</c:v>
                </c:pt>
                <c:pt idx="1962">
                  <c:v>3111.1085999999991</c:v>
                </c:pt>
                <c:pt idx="1963">
                  <c:v>3109.2157999999999</c:v>
                </c:pt>
                <c:pt idx="1964">
                  <c:v>3110.4360000000001</c:v>
                </c:pt>
                <c:pt idx="1965">
                  <c:v>3110.4924000000001</c:v>
                </c:pt>
                <c:pt idx="1966">
                  <c:v>3108.2961</c:v>
                </c:pt>
                <c:pt idx="1967">
                  <c:v>3108.5067999999997</c:v>
                </c:pt>
                <c:pt idx="1968">
                  <c:v>3109.3271000000009</c:v>
                </c:pt>
                <c:pt idx="1969">
                  <c:v>3107.9729000000002</c:v>
                </c:pt>
                <c:pt idx="1970">
                  <c:v>3106.7871</c:v>
                </c:pt>
                <c:pt idx="1971">
                  <c:v>3108.0605</c:v>
                </c:pt>
                <c:pt idx="1972">
                  <c:v>3108.5581000000002</c:v>
                </c:pt>
                <c:pt idx="1973">
                  <c:v>3107.6743000000001</c:v>
                </c:pt>
                <c:pt idx="1974">
                  <c:v>3100.9821999999999</c:v>
                </c:pt>
                <c:pt idx="1975">
                  <c:v>3096.6633000000002</c:v>
                </c:pt>
                <c:pt idx="1976">
                  <c:v>3094.0700999999999</c:v>
                </c:pt>
                <c:pt idx="1977">
                  <c:v>3090.3528000000001</c:v>
                </c:pt>
                <c:pt idx="1978">
                  <c:v>3087.5641999999998</c:v>
                </c:pt>
                <c:pt idx="1979">
                  <c:v>3082.9714000000008</c:v>
                </c:pt>
                <c:pt idx="1980">
                  <c:v>3078.333700000001</c:v>
                </c:pt>
                <c:pt idx="1981">
                  <c:v>3075.9214000000002</c:v>
                </c:pt>
                <c:pt idx="1982">
                  <c:v>3073.3772000000008</c:v>
                </c:pt>
                <c:pt idx="1983">
                  <c:v>3070.9232999999999</c:v>
                </c:pt>
                <c:pt idx="1984">
                  <c:v>3068.3560000000002</c:v>
                </c:pt>
                <c:pt idx="1985">
                  <c:v>3066.2265999999991</c:v>
                </c:pt>
                <c:pt idx="1986">
                  <c:v>3063.9141000000009</c:v>
                </c:pt>
                <c:pt idx="1987">
                  <c:v>3059.7501999999999</c:v>
                </c:pt>
                <c:pt idx="1988">
                  <c:v>3053.4875000000002</c:v>
                </c:pt>
                <c:pt idx="1989">
                  <c:v>3051.0933000000009</c:v>
                </c:pt>
                <c:pt idx="1990">
                  <c:v>3048.6271999999999</c:v>
                </c:pt>
                <c:pt idx="1991">
                  <c:v>3046.5012000000002</c:v>
                </c:pt>
                <c:pt idx="1992">
                  <c:v>3043.7624999999989</c:v>
                </c:pt>
                <c:pt idx="1993">
                  <c:v>3040.5817999999999</c:v>
                </c:pt>
                <c:pt idx="1994">
                  <c:v>3038.1538</c:v>
                </c:pt>
                <c:pt idx="1995">
                  <c:v>3036.651100000001</c:v>
                </c:pt>
                <c:pt idx="1996">
                  <c:v>3035.3535000000011</c:v>
                </c:pt>
                <c:pt idx="1997">
                  <c:v>3033.9794999999999</c:v>
                </c:pt>
                <c:pt idx="1998">
                  <c:v>3032.3040000000001</c:v>
                </c:pt>
                <c:pt idx="1999">
                  <c:v>3030.0356000000002</c:v>
                </c:pt>
                <c:pt idx="2000">
                  <c:v>3025.9138000000007</c:v>
                </c:pt>
                <c:pt idx="2001">
                  <c:v>3022.5637000000002</c:v>
                </c:pt>
                <c:pt idx="2002">
                  <c:v>3019.4306999999999</c:v>
                </c:pt>
                <c:pt idx="2003">
                  <c:v>3016.5281</c:v>
                </c:pt>
                <c:pt idx="2004">
                  <c:v>3014.7091999999998</c:v>
                </c:pt>
                <c:pt idx="2005">
                  <c:v>3012.989</c:v>
                </c:pt>
                <c:pt idx="2006">
                  <c:v>3011.0916000000002</c:v>
                </c:pt>
                <c:pt idx="2007">
                  <c:v>3008.8511000000012</c:v>
                </c:pt>
                <c:pt idx="2008">
                  <c:v>3006.7107000000001</c:v>
                </c:pt>
                <c:pt idx="2009">
                  <c:v>3005.2310000000002</c:v>
                </c:pt>
                <c:pt idx="2010">
                  <c:v>3003.8479000000002</c:v>
                </c:pt>
                <c:pt idx="2011">
                  <c:v>3000.4531000000011</c:v>
                </c:pt>
              </c:numCache>
            </c:numRef>
          </c:yVal>
          <c:smooth val="1"/>
          <c:extLst>
            <c:ext xmlns:c16="http://schemas.microsoft.com/office/drawing/2014/chart" uri="{C3380CC4-5D6E-409C-BE32-E72D297353CC}">
              <c16:uniqueId val="{00000002-2284-43DB-AA24-19FC355D594E}"/>
            </c:ext>
          </c:extLst>
        </c:ser>
        <c:dLbls>
          <c:showLegendKey val="0"/>
          <c:showVal val="0"/>
          <c:showCatName val="0"/>
          <c:showSerName val="0"/>
          <c:showPercent val="0"/>
          <c:showBubbleSize val="0"/>
        </c:dLbls>
        <c:axId val="316821960"/>
        <c:axId val="316822352"/>
      </c:scatterChart>
      <c:valAx>
        <c:axId val="316821960"/>
        <c:scaling>
          <c:orientation val="minMax"/>
          <c:min val="0"/>
        </c:scaling>
        <c:delete val="0"/>
        <c:axPos val="b"/>
        <c:majorGridlines/>
        <c:title>
          <c:tx>
            <c:rich>
              <a:bodyPr/>
              <a:lstStyle/>
              <a:p>
                <a:pPr>
                  <a:defRPr/>
                </a:pPr>
                <a:r>
                  <a:rPr lang="en-US"/>
                  <a:t>Bottom Window Deflections (in)</a:t>
                </a:r>
              </a:p>
            </c:rich>
          </c:tx>
          <c:overlay val="0"/>
        </c:title>
        <c:numFmt formatCode="0.000" sourceLinked="1"/>
        <c:majorTickMark val="out"/>
        <c:minorTickMark val="none"/>
        <c:tickLblPos val="nextTo"/>
        <c:crossAx val="316822352"/>
        <c:crosses val="autoZero"/>
        <c:crossBetween val="midCat"/>
      </c:valAx>
      <c:valAx>
        <c:axId val="316822352"/>
        <c:scaling>
          <c:orientation val="minMax"/>
          <c:max val="4000"/>
          <c:min val="0"/>
        </c:scaling>
        <c:delete val="0"/>
        <c:axPos val="l"/>
        <c:majorGridlines/>
        <c:minorGridlines/>
        <c:title>
          <c:tx>
            <c:rich>
              <a:bodyPr rot="-5400000" vert="horz"/>
              <a:lstStyle/>
              <a:p>
                <a:pPr>
                  <a:defRPr/>
                </a:pPr>
                <a:r>
                  <a:rPr lang="en-US"/>
                  <a:t>Load Applied to Window (lb)</a:t>
                </a:r>
              </a:p>
            </c:rich>
          </c:tx>
          <c:overlay val="0"/>
        </c:title>
        <c:numFmt formatCode="#,##0" sourceLinked="1"/>
        <c:majorTickMark val="out"/>
        <c:minorTickMark val="none"/>
        <c:tickLblPos val="nextTo"/>
        <c:crossAx val="316821960"/>
        <c:crosses val="autoZero"/>
        <c:crossBetween val="midCat"/>
        <c:majorUnit val="1000"/>
        <c:minorUnit val="200"/>
      </c:valAx>
    </c:plotArea>
    <c:legend>
      <c:legendPos val="b"/>
      <c:overlay val="0"/>
    </c:legend>
    <c:plotVisOnly val="0"/>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E344A386-3C73-4487-B643-D473C90D159E}" type="datetimeFigureOut">
              <a:rPr lang="en-US" smtClean="0"/>
              <a:t>2/28/2024</a:t>
            </a:fld>
            <a:endParaRPr lang="en-US"/>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F8383088-6A63-4A44-883F-4CA53A3F1E3D}" type="slidenum">
              <a:rPr lang="en-US" smtClean="0"/>
              <a:t>‹#›</a:t>
            </a:fld>
            <a:endParaRPr lang="en-US"/>
          </a:p>
        </p:txBody>
      </p:sp>
    </p:spTree>
    <p:extLst>
      <p:ext uri="{BB962C8B-B14F-4D97-AF65-F5344CB8AC3E}">
        <p14:creationId xmlns:p14="http://schemas.microsoft.com/office/powerpoint/2010/main" val="126491828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s://up.codes/viewer/wyoming/ibc-2015/chapter/17/special-inspections-and-tests#17" TargetMode="External"/><Relationship Id="rId3" Type="http://schemas.openxmlformats.org/officeDocument/2006/relationships/hyperlink" Target="http://www.continuousinsulation.org/about" TargetMode="External"/><Relationship Id="rId7" Type="http://schemas.openxmlformats.org/officeDocument/2006/relationships/hyperlink" Target="https://up.codes/viewer/wyoming/ibc-2015/chapter/17/special-inspections-and-tests#1703.1.1" TargetMode="External"/><Relationship Id="rId2" Type="http://schemas.openxmlformats.org/officeDocument/2006/relationships/hyperlink" Target="https://www.appliedbuildingtech.com/content/technical-resources" TargetMode="External"/><Relationship Id="rId1" Type="http://schemas.openxmlformats.org/officeDocument/2006/relationships/slideMaster" Target="../slideMasters/slideMaster1.xml"/><Relationship Id="rId6" Type="http://schemas.openxmlformats.org/officeDocument/2006/relationships/hyperlink" Target="https://up.codes/viewer/wyoming/ibc-2015/chapter/2/definitions#2" TargetMode="External"/><Relationship Id="rId5" Type="http://schemas.openxmlformats.org/officeDocument/2006/relationships/hyperlink" Target="https://up.codes/viewer/wyoming/ibc-2015/chapter/2/definitions#approved_source" TargetMode="External"/><Relationship Id="rId10" Type="http://schemas.openxmlformats.org/officeDocument/2006/relationships/hyperlink" Target="http://www.continuousinsulation.org/" TargetMode="External"/><Relationship Id="rId4" Type="http://schemas.openxmlformats.org/officeDocument/2006/relationships/hyperlink" Target="https://fsc.americanchemistry.com/" TargetMode="External"/><Relationship Id="rId9" Type="http://schemas.openxmlformats.org/officeDocument/2006/relationships/image" Target="../media/image6.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11113" y="5562600"/>
            <a:ext cx="12203113"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p>
        </p:txBody>
      </p:sp>
      <p:pic>
        <p:nvPicPr>
          <p:cNvPr id="5"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89163"/>
            <a:ext cx="12192000"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ttp://www.appliedbuildingtech.com/sites/default/fil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7150" y="4854575"/>
            <a:ext cx="1916113"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A white modern apartment building in Berlin"/>
          <p:cNvPicPr>
            <a:picLocks noChangeAspect="1" noChangeArrowheads="1"/>
          </p:cNvPicPr>
          <p:nvPr/>
        </p:nvPicPr>
        <p:blipFill>
          <a:blip r:embed="rId4" cstate="print">
            <a:extLst>
              <a:ext uri="{28A0092B-C50C-407E-A947-70E740481C1C}">
                <a14:useLocalDpi xmlns:a14="http://schemas.microsoft.com/office/drawing/2010/main" val="0"/>
              </a:ext>
            </a:extLst>
          </a:blip>
          <a:srcRect l="-2"/>
          <a:stretch>
            <a:fillRect/>
          </a:stretch>
        </p:blipFill>
        <p:spPr bwMode="auto">
          <a:xfrm>
            <a:off x="7213600" y="2184400"/>
            <a:ext cx="49784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11113" y="4521200"/>
            <a:ext cx="12212638" cy="254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ctrTitle"/>
          </p:nvPr>
        </p:nvSpPr>
        <p:spPr>
          <a:xfrm>
            <a:off x="304800" y="285751"/>
            <a:ext cx="11582400" cy="1102519"/>
          </a:xfrm>
        </p:spPr>
        <p:txBody>
          <a:bodyPr>
            <a:noAutofit/>
          </a:bodyPr>
          <a:lstStyle>
            <a:lvl1pPr algn="l">
              <a:defRPr sz="4267" b="1">
                <a:solidFill>
                  <a:schemeClr val="tx1">
                    <a:lumMod val="50000"/>
                    <a:lumOff val="50000"/>
                  </a:schemeClr>
                </a:solidFill>
              </a:defRPr>
            </a:lvl1pPr>
          </a:lstStyle>
          <a:p>
            <a:r>
              <a:rPr lang="en-US" smtClean="0"/>
              <a:t>Click to edit Master title style</a:t>
            </a:r>
            <a:endParaRPr lang="en-US" dirty="0"/>
          </a:p>
        </p:txBody>
      </p:sp>
      <p:sp>
        <p:nvSpPr>
          <p:cNvPr id="26" name="Text Placeholder 25"/>
          <p:cNvSpPr>
            <a:spLocks noGrp="1"/>
          </p:cNvSpPr>
          <p:nvPr>
            <p:ph type="body" sz="quarter" idx="10"/>
          </p:nvPr>
        </p:nvSpPr>
        <p:spPr>
          <a:xfrm>
            <a:off x="304800" y="2413000"/>
            <a:ext cx="6604000" cy="1889461"/>
          </a:xfrm>
        </p:spPr>
        <p:txBody>
          <a:bodyPr anchor="ctr"/>
          <a:lstStyle>
            <a:lvl1pPr marL="0" indent="0" algn="r">
              <a:buNone/>
              <a:defRPr sz="3200" b="1">
                <a:solidFill>
                  <a:schemeClr val="bg1">
                    <a:lumMod val="85000"/>
                  </a:schemeClr>
                </a:solidFill>
              </a:defRPr>
            </a:lvl1pPr>
          </a:lstStyle>
          <a:p>
            <a:pPr lvl="0"/>
            <a:r>
              <a:rPr lang="en-US" smtClean="0"/>
              <a:t>Edit Master text styles</a:t>
            </a:r>
          </a:p>
        </p:txBody>
      </p:sp>
    </p:spTree>
    <p:extLst>
      <p:ext uri="{BB962C8B-B14F-4D97-AF65-F5344CB8AC3E}">
        <p14:creationId xmlns:p14="http://schemas.microsoft.com/office/powerpoint/2010/main" val="2919053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Body Copy">
    <p:spTree>
      <p:nvGrpSpPr>
        <p:cNvPr id="1" name=""/>
        <p:cNvGrpSpPr/>
        <p:nvPr/>
      </p:nvGrpSpPr>
      <p:grpSpPr>
        <a:xfrm>
          <a:off x="0" y="0"/>
          <a:ext cx="0" cy="0"/>
          <a:chOff x="0" y="0"/>
          <a:chExt cx="0" cy="0"/>
        </a:xfrm>
      </p:grpSpPr>
      <p:sp>
        <p:nvSpPr>
          <p:cNvPr id="10" name="Subtitle 2"/>
          <p:cNvSpPr>
            <a:spLocks noGrp="1"/>
          </p:cNvSpPr>
          <p:nvPr>
            <p:ph type="subTitle" idx="4294967295"/>
          </p:nvPr>
        </p:nvSpPr>
        <p:spPr>
          <a:xfrm>
            <a:off x="457200" y="2100470"/>
            <a:ext cx="11083895" cy="4183062"/>
          </a:xfrm>
          <a:prstGeom prst="rect">
            <a:avLst/>
          </a:prstGeom>
        </p:spPr>
        <p:txBody>
          <a:bodyPr>
            <a:normAutofit lnSpcReduction="10000"/>
          </a:bodyPr>
          <a:lstStyle>
            <a:lvl1pPr marL="0">
              <a:defRPr/>
            </a:lvl1pPr>
          </a:lstStyle>
          <a:p>
            <a:r>
              <a:rPr lang="en-US" altLang="en-US"/>
              <a:t>Click to edit Master subtitle style</a:t>
            </a:r>
            <a:endParaRPr lang="en-US" altLang="en-US" dirty="0"/>
          </a:p>
        </p:txBody>
      </p:sp>
      <p:sp>
        <p:nvSpPr>
          <p:cNvPr id="11" name="Title 10"/>
          <p:cNvSpPr>
            <a:spLocks noGrp="1"/>
          </p:cNvSpPr>
          <p:nvPr>
            <p:ph type="title"/>
          </p:nvPr>
        </p:nvSpPr>
        <p:spPr>
          <a:xfrm>
            <a:off x="457199" y="1262433"/>
            <a:ext cx="11083895" cy="5749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30391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Usage Language (Slide 2)">
    <p:spTree>
      <p:nvGrpSpPr>
        <p:cNvPr id="1" name=""/>
        <p:cNvGrpSpPr/>
        <p:nvPr/>
      </p:nvGrpSpPr>
      <p:grpSpPr>
        <a:xfrm>
          <a:off x="0" y="0"/>
          <a:ext cx="0" cy="0"/>
          <a:chOff x="0" y="0"/>
          <a:chExt cx="0" cy="0"/>
        </a:xfrm>
      </p:grpSpPr>
      <p:sp>
        <p:nvSpPr>
          <p:cNvPr id="6" name="Rectangle 5"/>
          <p:cNvSpPr/>
          <p:nvPr/>
        </p:nvSpPr>
        <p:spPr>
          <a:xfrm>
            <a:off x="-10635" y="5562600"/>
            <a:ext cx="12202635"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dirty="0"/>
          </a:p>
        </p:txBody>
      </p:sp>
      <p:grpSp>
        <p:nvGrpSpPr>
          <p:cNvPr id="9" name="Group 8"/>
          <p:cNvGrpSpPr/>
          <p:nvPr/>
        </p:nvGrpSpPr>
        <p:grpSpPr>
          <a:xfrm>
            <a:off x="1117363" y="990600"/>
            <a:ext cx="9946640" cy="4821805"/>
            <a:chOff x="2459002" y="1779470"/>
            <a:chExt cx="7459980" cy="3616354"/>
          </a:xfrm>
        </p:grpSpPr>
        <p:sp>
          <p:nvSpPr>
            <p:cNvPr id="10" name="Rectangle 9"/>
            <p:cNvSpPr/>
            <p:nvPr/>
          </p:nvSpPr>
          <p:spPr>
            <a:xfrm>
              <a:off x="2459002" y="1779470"/>
              <a:ext cx="7459980" cy="3144089"/>
            </a:xfrm>
            <a:prstGeom prst="rect">
              <a:avLst/>
            </a:prstGeom>
            <a:ln w="19050"/>
          </p:spPr>
          <p:style>
            <a:lnRef idx="2">
              <a:schemeClr val="dk1"/>
            </a:lnRef>
            <a:fillRef idx="1">
              <a:schemeClr val="lt1"/>
            </a:fillRef>
            <a:effectRef idx="0">
              <a:schemeClr val="dk1"/>
            </a:effectRef>
            <a:fontRef idx="minor">
              <a:schemeClr val="dk1"/>
            </a:fontRef>
          </p:style>
          <p:txBody>
            <a:bodyPr lIns="91440" tIns="182880" rIns="182880" bIns="91440" rtlCol="0" anchor="ctr"/>
            <a:lstStyle/>
            <a:p>
              <a:pPr marL="76198" indent="0" algn="ctr">
                <a:buNone/>
              </a:pPr>
              <a:r>
                <a:rPr lang="en-US" sz="1800" u="sng" dirty="0" smtClean="0">
                  <a:latin typeface="Yu Gothic" panose="020B0400000000000000" pitchFamily="34" charset="-128"/>
                  <a:ea typeface="Yu Gothic" panose="020B0400000000000000" pitchFamily="34" charset="-128"/>
                  <a:hlinkClick r:id="rId2"/>
                </a:rPr>
                <a:t>Applied Building Technology Group (ABTG)</a:t>
              </a:r>
              <a:r>
                <a:rPr lang="en-US" sz="1800" dirty="0" smtClean="0">
                  <a:latin typeface="Yu Gothic" panose="020B0400000000000000" pitchFamily="34" charset="-128"/>
                  <a:ea typeface="Yu Gothic" panose="020B0400000000000000" pitchFamily="34" charset="-128"/>
                </a:rPr>
                <a:t> is committed to using sound science </a:t>
              </a:r>
              <a:br>
                <a:rPr lang="en-US" sz="1800" dirty="0" smtClean="0">
                  <a:latin typeface="Yu Gothic" panose="020B0400000000000000" pitchFamily="34" charset="-128"/>
                  <a:ea typeface="Yu Gothic" panose="020B0400000000000000" pitchFamily="34" charset="-128"/>
                </a:rPr>
              </a:br>
              <a:r>
                <a:rPr lang="en-US" sz="1800" dirty="0" smtClean="0">
                  <a:latin typeface="Yu Gothic" panose="020B0400000000000000" pitchFamily="34" charset="-128"/>
                  <a:ea typeface="Yu Gothic" panose="020B0400000000000000" pitchFamily="34" charset="-128"/>
                </a:rPr>
                <a:t>and generally accepted engineering practice to develop research supporting the </a:t>
              </a:r>
              <a:br>
                <a:rPr lang="en-US" sz="1800" dirty="0" smtClean="0">
                  <a:latin typeface="Yu Gothic" panose="020B0400000000000000" pitchFamily="34" charset="-128"/>
                  <a:ea typeface="Yu Gothic" panose="020B0400000000000000" pitchFamily="34" charset="-128"/>
                </a:rPr>
              </a:br>
              <a:r>
                <a:rPr lang="en-US" sz="1800" dirty="0" smtClean="0">
                  <a:latin typeface="Yu Gothic" panose="020B0400000000000000" pitchFamily="34" charset="-128"/>
                  <a:ea typeface="Yu Gothic" panose="020B0400000000000000" pitchFamily="34" charset="-128"/>
                </a:rPr>
                <a:t>reliable design and installation of foam sheathing. ABTG’s educational program </a:t>
              </a:r>
              <a:r>
                <a:rPr lang="en-US" sz="1800" smtClean="0">
                  <a:latin typeface="Yu Gothic" panose="020B0400000000000000" pitchFamily="34" charset="-128"/>
                  <a:ea typeface="Yu Gothic" panose="020B0400000000000000" pitchFamily="34" charset="-128"/>
                </a:rPr>
                <a:t>work </a:t>
              </a:r>
              <a:br>
                <a:rPr lang="en-US" sz="1800" smtClean="0">
                  <a:latin typeface="Yu Gothic" panose="020B0400000000000000" pitchFamily="34" charset="-128"/>
                  <a:ea typeface="Yu Gothic" panose="020B0400000000000000" pitchFamily="34" charset="-128"/>
                </a:rPr>
              </a:br>
              <a:r>
                <a:rPr lang="en-US" sz="1800" smtClean="0">
                  <a:latin typeface="Yu Gothic" panose="020B0400000000000000" pitchFamily="34" charset="-128"/>
                  <a:ea typeface="Yu Gothic" panose="020B0400000000000000" pitchFamily="34" charset="-128"/>
                </a:rPr>
                <a:t>with respect </a:t>
              </a:r>
              <a:r>
                <a:rPr lang="en-US" sz="1800" dirty="0" smtClean="0">
                  <a:latin typeface="Yu Gothic" panose="020B0400000000000000" pitchFamily="34" charset="-128"/>
                  <a:ea typeface="Yu Gothic" panose="020B0400000000000000" pitchFamily="34" charset="-128"/>
                </a:rPr>
                <a:t>to foam sheathing is supported by the </a:t>
              </a:r>
              <a:r>
                <a:rPr lang="en-US" sz="1800" u="sng" dirty="0" smtClean="0">
                  <a:latin typeface="Yu Gothic" panose="020B0400000000000000" pitchFamily="34" charset="-128"/>
                  <a:ea typeface="Yu Gothic" panose="020B0400000000000000" pitchFamily="34" charset="-128"/>
                  <a:hlinkClick r:id="rId3"/>
                </a:rPr>
                <a:t>Foam Sheathing Committee (FSC)</a:t>
              </a:r>
              <a:r>
                <a:rPr lang="en-US" sz="1800" dirty="0" smtClean="0">
                  <a:latin typeface="Yu Gothic" panose="020B0400000000000000" pitchFamily="34" charset="-128"/>
                  <a:ea typeface="Yu Gothic" panose="020B0400000000000000" pitchFamily="34" charset="-128"/>
                </a:rPr>
                <a:t> </a:t>
              </a:r>
              <a:br>
                <a:rPr lang="en-US" sz="1800" dirty="0" smtClean="0">
                  <a:latin typeface="Yu Gothic" panose="020B0400000000000000" pitchFamily="34" charset="-128"/>
                  <a:ea typeface="Yu Gothic" panose="020B0400000000000000" pitchFamily="34" charset="-128"/>
                </a:rPr>
              </a:br>
              <a:r>
                <a:rPr lang="en-US" sz="1800" dirty="0" smtClean="0">
                  <a:latin typeface="Yu Gothic" panose="020B0400000000000000" pitchFamily="34" charset="-128"/>
                  <a:ea typeface="Yu Gothic" panose="020B0400000000000000" pitchFamily="34" charset="-128"/>
                </a:rPr>
                <a:t>of the </a:t>
              </a:r>
              <a:r>
                <a:rPr lang="en-US" sz="1800" u="sng" dirty="0" smtClean="0">
                  <a:latin typeface="Yu Gothic" panose="020B0400000000000000" pitchFamily="34" charset="-128"/>
                  <a:ea typeface="Yu Gothic" panose="020B0400000000000000" pitchFamily="34" charset="-128"/>
                  <a:hlinkClick r:id="rId4"/>
                </a:rPr>
                <a:t>American Chemistry Council.</a:t>
              </a:r>
              <a:r>
                <a:rPr lang="en-US" sz="1800" u="sng" dirty="0" smtClean="0">
                  <a:latin typeface="Yu Gothic" panose="020B0400000000000000" pitchFamily="34" charset="-128"/>
                  <a:ea typeface="Yu Gothic" panose="020B0400000000000000" pitchFamily="34" charset="-128"/>
                </a:rPr>
                <a:t> </a:t>
              </a:r>
            </a:p>
            <a:p>
              <a:pPr marL="76198" indent="0" algn="ctr">
                <a:buNone/>
              </a:pPr>
              <a:endParaRPr lang="en-US" sz="1800" dirty="0" smtClean="0">
                <a:latin typeface="Yu Gothic" panose="020B0400000000000000" pitchFamily="34" charset="-128"/>
                <a:ea typeface="Yu Gothic" panose="020B0400000000000000" pitchFamily="34" charset="-128"/>
              </a:endParaRPr>
            </a:p>
            <a:p>
              <a:pPr marL="76198" indent="0" algn="ctr">
                <a:buNone/>
              </a:pPr>
              <a:r>
                <a:rPr lang="en-US" sz="1800" dirty="0" smtClean="0">
                  <a:latin typeface="Yu Gothic" panose="020B0400000000000000" pitchFamily="34" charset="-128"/>
                  <a:ea typeface="Yu Gothic" panose="020B0400000000000000" pitchFamily="34" charset="-128"/>
                </a:rPr>
                <a:t>ABTG</a:t>
              </a:r>
              <a:r>
                <a:rPr lang="x-none" sz="1800" dirty="0" smtClean="0">
                  <a:latin typeface="Yu Gothic" panose="020B0400000000000000" pitchFamily="34" charset="-128"/>
                  <a:ea typeface="Yu Gothic" panose="020B0400000000000000" pitchFamily="34" charset="-128"/>
                </a:rPr>
                <a:t> is a </a:t>
              </a:r>
              <a:r>
                <a:rPr lang="x-none" sz="1800" u="sng" dirty="0" smtClean="0">
                  <a:latin typeface="Yu Gothic" panose="020B0400000000000000" pitchFamily="34" charset="-128"/>
                  <a:ea typeface="Yu Gothic" panose="020B0400000000000000" pitchFamily="34" charset="-128"/>
                  <a:hlinkClick r:id="rId2"/>
                </a:rPr>
                <a:t>professional engineering </a:t>
              </a:r>
              <a:r>
                <a:rPr lang="en-US" sz="1800" u="sng" dirty="0" smtClean="0">
                  <a:latin typeface="Yu Gothic" panose="020B0400000000000000" pitchFamily="34" charset="-128"/>
                  <a:ea typeface="Yu Gothic" panose="020B0400000000000000" pitchFamily="34" charset="-128"/>
                  <a:hlinkClick r:id="rId2"/>
                </a:rPr>
                <a:t>firm</a:t>
              </a:r>
              <a:r>
                <a:rPr lang="en-US" sz="1800" u="sng" dirty="0" smtClean="0">
                  <a:latin typeface="Yu Gothic" panose="020B0400000000000000" pitchFamily="34" charset="-128"/>
                  <a:ea typeface="Yu Gothic" panose="020B0400000000000000" pitchFamily="34" charset="-128"/>
                </a:rPr>
                <a:t>, </a:t>
              </a:r>
              <a:r>
                <a:rPr lang="en-US" sz="1800" dirty="0" smtClean="0">
                  <a:latin typeface="Yu Gothic" panose="020B0400000000000000" pitchFamily="34" charset="-128"/>
                  <a:ea typeface="Yu Gothic" panose="020B0400000000000000" pitchFamily="34" charset="-128"/>
                </a:rPr>
                <a:t>an </a:t>
              </a:r>
              <a:r>
                <a:rPr lang="en-US" sz="1800" dirty="0" smtClean="0">
                  <a:latin typeface="Yu Gothic" panose="020B0400000000000000" pitchFamily="34" charset="-128"/>
                  <a:ea typeface="Yu Gothic" panose="020B0400000000000000" pitchFamily="34" charset="-128"/>
                  <a:hlinkClick r:id="rId5"/>
                </a:rPr>
                <a:t>approved source</a:t>
              </a:r>
              <a:r>
                <a:rPr lang="en-US" sz="1800" dirty="0" smtClean="0">
                  <a:latin typeface="Yu Gothic" panose="020B0400000000000000" pitchFamily="34" charset="-128"/>
                  <a:ea typeface="Yu Gothic" panose="020B0400000000000000" pitchFamily="34" charset="-128"/>
                </a:rPr>
                <a:t> as defined in </a:t>
              </a:r>
              <a:r>
                <a:rPr lang="en-US" sz="1800" dirty="0" smtClean="0">
                  <a:latin typeface="Yu Gothic" panose="020B0400000000000000" pitchFamily="34" charset="-128"/>
                  <a:ea typeface="Yu Gothic" panose="020B0400000000000000" pitchFamily="34" charset="-128"/>
                  <a:hlinkClick r:id="rId6"/>
                </a:rPr>
                <a:t>Chapter 2</a:t>
              </a:r>
              <a:r>
                <a:rPr lang="en-US" sz="1800" dirty="0" smtClean="0">
                  <a:latin typeface="Yu Gothic" panose="020B0400000000000000" pitchFamily="34" charset="-128"/>
                  <a:ea typeface="Yu Gothic" panose="020B0400000000000000" pitchFamily="34" charset="-128"/>
                </a:rPr>
                <a:t> </a:t>
              </a:r>
              <a:br>
                <a:rPr lang="en-US" sz="1800" dirty="0" smtClean="0">
                  <a:latin typeface="Yu Gothic" panose="020B0400000000000000" pitchFamily="34" charset="-128"/>
                  <a:ea typeface="Yu Gothic" panose="020B0400000000000000" pitchFamily="34" charset="-128"/>
                </a:rPr>
              </a:br>
              <a:r>
                <a:rPr lang="en-US" sz="1800" dirty="0" smtClean="0">
                  <a:latin typeface="Yu Gothic" panose="020B0400000000000000" pitchFamily="34" charset="-128"/>
                  <a:ea typeface="Yu Gothic" panose="020B0400000000000000" pitchFamily="34" charset="-128"/>
                </a:rPr>
                <a:t>and </a:t>
              </a:r>
              <a:r>
                <a:rPr lang="en-US" sz="1800" dirty="0" smtClean="0">
                  <a:latin typeface="Yu Gothic" panose="020B0400000000000000" pitchFamily="34" charset="-128"/>
                  <a:ea typeface="Yu Gothic" panose="020B0400000000000000" pitchFamily="34" charset="-128"/>
                  <a:hlinkClick r:id="rId7"/>
                </a:rPr>
                <a:t>independent</a:t>
              </a:r>
              <a:r>
                <a:rPr lang="en-US" sz="1800" dirty="0" smtClean="0">
                  <a:latin typeface="Yu Gothic" panose="020B0400000000000000" pitchFamily="34" charset="-128"/>
                  <a:ea typeface="Yu Gothic" panose="020B0400000000000000" pitchFamily="34" charset="-128"/>
                </a:rPr>
                <a:t> as defined in </a:t>
              </a:r>
              <a:r>
                <a:rPr lang="en-US" sz="1800" dirty="0" smtClean="0">
                  <a:latin typeface="Yu Gothic" panose="020B0400000000000000" pitchFamily="34" charset="-128"/>
                  <a:ea typeface="Yu Gothic" panose="020B0400000000000000" pitchFamily="34" charset="-128"/>
                  <a:hlinkClick r:id="rId8"/>
                </a:rPr>
                <a:t>Chapter 17</a:t>
              </a:r>
              <a:r>
                <a:rPr lang="en-US" sz="1800" dirty="0" smtClean="0">
                  <a:latin typeface="Yu Gothic" panose="020B0400000000000000" pitchFamily="34" charset="-128"/>
                  <a:ea typeface="Yu Gothic" panose="020B0400000000000000" pitchFamily="34" charset="-128"/>
                </a:rPr>
                <a:t> of the IBC.</a:t>
              </a:r>
            </a:p>
            <a:p>
              <a:pPr marL="76198" indent="0" algn="ctr">
                <a:buNone/>
              </a:pPr>
              <a:endParaRPr lang="en-US" sz="1800" dirty="0" smtClean="0">
                <a:latin typeface="Yu Gothic" panose="020B0400000000000000" pitchFamily="34" charset="-128"/>
                <a:ea typeface="Yu Gothic" panose="020B0400000000000000" pitchFamily="34" charset="-128"/>
              </a:endParaRPr>
            </a:p>
            <a:p>
              <a:pPr marL="76198" indent="0" algn="ctr">
                <a:buNone/>
              </a:pPr>
              <a:endParaRPr lang="en-US" sz="1800" dirty="0" smtClean="0">
                <a:latin typeface="Yu Gothic" panose="020B0400000000000000" pitchFamily="34" charset="-128"/>
                <a:ea typeface="Yu Gothic" panose="020B0400000000000000" pitchFamily="34" charset="-128"/>
              </a:endParaRPr>
            </a:p>
            <a:p>
              <a:pPr marL="76198" indent="0" algn="ctr">
                <a:buNone/>
              </a:pPr>
              <a:endParaRPr lang="en-US" sz="1800" u="sng" dirty="0" smtClean="0">
                <a:latin typeface="Yu Gothic" panose="020B0400000000000000" pitchFamily="34" charset="-128"/>
                <a:ea typeface="Yu Gothic" panose="020B0400000000000000" pitchFamily="34" charset="-128"/>
              </a:endParaRPr>
            </a:p>
            <a:p>
              <a:pPr marL="76198" indent="0" algn="ctr">
                <a:buNone/>
              </a:pPr>
              <a:endParaRPr lang="en-US" sz="1800" dirty="0" smtClean="0">
                <a:latin typeface="Yu Gothic" panose="020B0400000000000000" pitchFamily="34" charset="-128"/>
                <a:ea typeface="Yu Gothic" panose="020B0400000000000000" pitchFamily="34" charset="-128"/>
              </a:endParaRPr>
            </a:p>
            <a:p>
              <a:pPr marL="76198" indent="0" algn="ctr">
                <a:buNone/>
              </a:pPr>
              <a:endParaRPr lang="en-US" sz="1800" dirty="0" smtClean="0">
                <a:latin typeface="Yu Gothic" panose="020B0400000000000000" pitchFamily="34" charset="-128"/>
                <a:ea typeface="Yu Gothic" panose="020B0400000000000000" pitchFamily="34" charset="-128"/>
              </a:endParaRPr>
            </a:p>
            <a:p>
              <a:pPr marL="76198" indent="0" algn="ctr">
                <a:buNone/>
              </a:pPr>
              <a:endParaRPr lang="en-US" sz="1800" dirty="0" smtClean="0">
                <a:latin typeface="Yu Gothic" panose="020B0400000000000000" pitchFamily="34" charset="-128"/>
                <a:ea typeface="Yu Gothic" panose="020B0400000000000000" pitchFamily="34" charset="-128"/>
              </a:endParaRPr>
            </a:p>
          </p:txBody>
        </p:sp>
        <p:sp>
          <p:nvSpPr>
            <p:cNvPr id="11" name="TextBox 10"/>
            <p:cNvSpPr txBox="1"/>
            <p:nvPr/>
          </p:nvSpPr>
          <p:spPr>
            <a:xfrm>
              <a:off x="3911205" y="5111082"/>
              <a:ext cx="4555574" cy="284742"/>
            </a:xfrm>
            <a:prstGeom prst="rect">
              <a:avLst/>
            </a:prstGeom>
            <a:noFill/>
          </p:spPr>
          <p:txBody>
            <a:bodyPr wrap="none" rtlCol="0">
              <a:spAutoFit/>
            </a:bodyPr>
            <a:lstStyle/>
            <a:p>
              <a:pPr algn="ctr"/>
              <a:r>
                <a:rPr lang="en-US" altLang="en-US" sz="1867" dirty="0" smtClean="0">
                  <a:latin typeface="Yu Gothic" panose="020B0400000000000000" pitchFamily="34" charset="-128"/>
                  <a:ea typeface="Yu Gothic" panose="020B0400000000000000" pitchFamily="34" charset="-128"/>
                  <a:cs typeface="Segoe UI" panose="020B0502040204020203" pitchFamily="34" charset="0"/>
                </a:rPr>
                <a:t>Copyright © </a:t>
              </a:r>
              <a:r>
                <a:rPr lang="en-US" altLang="en-US" sz="1867" dirty="0" smtClean="0">
                  <a:latin typeface="Yu Gothic" panose="020B0400000000000000" pitchFamily="34" charset="-128"/>
                  <a:ea typeface="Yu Gothic" panose="020B0400000000000000" pitchFamily="34" charset="-128"/>
                  <a:cs typeface="Segoe UI" panose="020B0502040204020203" pitchFamily="34" charset="0"/>
                </a:rPr>
                <a:t>2024 </a:t>
              </a:r>
              <a:r>
                <a:rPr lang="en-US" altLang="en-US" sz="1867" dirty="0" smtClean="0">
                  <a:latin typeface="Yu Gothic" panose="020B0400000000000000" pitchFamily="34" charset="-128"/>
                  <a:ea typeface="Yu Gothic" panose="020B0400000000000000" pitchFamily="34" charset="-128"/>
                  <a:cs typeface="Segoe UI" panose="020B0502040204020203" pitchFamily="34" charset="0"/>
                </a:rPr>
                <a:t>Applied Building Technology Group</a:t>
              </a:r>
            </a:p>
          </p:txBody>
        </p:sp>
        <p:pic>
          <p:nvPicPr>
            <p:cNvPr id="12"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7327319" y="4094028"/>
              <a:ext cx="2371725" cy="47796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642596" y="3963677"/>
              <a:ext cx="4464786" cy="692498"/>
            </a:xfrm>
            <a:prstGeom prst="rect">
              <a:avLst/>
            </a:prstGeom>
            <a:noFill/>
          </p:spPr>
          <p:txBody>
            <a:bodyPr wrap="square" rtlCol="0">
              <a:spAutoFit/>
            </a:bodyPr>
            <a:lstStyle/>
            <a:p>
              <a:pPr marL="76198" indent="0" algn="just">
                <a:buNone/>
              </a:pPr>
              <a:r>
                <a:rPr lang="en-US" sz="1800" b="0" dirty="0" smtClean="0">
                  <a:latin typeface="Yu Gothic Medium" panose="020B0500000000000000" pitchFamily="34" charset="-128"/>
                  <a:ea typeface="Yu Gothic Medium" panose="020B0500000000000000" pitchFamily="34" charset="-128"/>
                </a:rPr>
                <a:t>Foam sheathing research reports, code compliance documents, educational programs and best practices can be found at </a:t>
              </a:r>
              <a:r>
                <a:rPr lang="en-US" sz="1800" b="0" u="sng" dirty="0" smtClean="0">
                  <a:latin typeface="Yu Gothic Medium" panose="020B0500000000000000" pitchFamily="34" charset="-128"/>
                  <a:ea typeface="Yu Gothic Medium" panose="020B0500000000000000" pitchFamily="34" charset="-128"/>
                  <a:hlinkClick r:id="rId10"/>
                </a:rPr>
                <a:t>www.continuousinsulation.org</a:t>
              </a:r>
              <a:r>
                <a:rPr lang="en-US" sz="1800" b="0" dirty="0" smtClean="0">
                  <a:latin typeface="Yu Gothic Medium" panose="020B0500000000000000" pitchFamily="34" charset="-128"/>
                  <a:ea typeface="Yu Gothic Medium" panose="020B0500000000000000" pitchFamily="34" charset="-128"/>
                </a:rPr>
                <a:t>. </a:t>
              </a:r>
            </a:p>
          </p:txBody>
        </p:sp>
        <p:cxnSp>
          <p:nvCxnSpPr>
            <p:cNvPr id="14" name="Straight Connector 13"/>
            <p:cNvCxnSpPr/>
            <p:nvPr/>
          </p:nvCxnSpPr>
          <p:spPr>
            <a:xfrm>
              <a:off x="2725355" y="3818659"/>
              <a:ext cx="6927273"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5374415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03200"/>
            <a:ext cx="10972800" cy="1092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09600" y="1498601"/>
            <a:ext cx="10972800" cy="3962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285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5"/>
            <a:ext cx="5384800" cy="3962396"/>
          </a:xfrm>
        </p:spPr>
        <p:txBody>
          <a:bodyPr/>
          <a:lstStyle>
            <a:lvl1pPr marL="457189" marR="0"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sz="2100"/>
            </a:lvl1pPr>
            <a:lvl2pPr marL="990575" marR="0" indent="-38099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1800"/>
            </a:lvl2pPr>
            <a:lvl3pPr marL="1523962" marR="0" indent="-304792" algn="l" defTabSz="1219170" rtl="0" eaLnBrk="1" fontAlgn="auto" latinLnBrk="0" hangingPunct="1">
              <a:lnSpc>
                <a:spcPct val="100000"/>
              </a:lnSpc>
              <a:spcBef>
                <a:spcPct val="20000"/>
              </a:spcBef>
              <a:spcAft>
                <a:spcPts val="0"/>
              </a:spcAft>
              <a:buClrTx/>
              <a:buSzTx/>
              <a:buFont typeface="Yu Gothic Medium" panose="020B0500000000000000" pitchFamily="34" charset="-128"/>
              <a:buChar char="―"/>
              <a:tabLst/>
              <a:defRPr sz="1500"/>
            </a:lvl3pPr>
            <a:lvl4pPr marL="2133547" marR="0" indent="-304792"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sz="1351"/>
            </a:lvl4pPr>
            <a:lvl5pPr marL="2743131" marR="0" indent="-304792"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1351"/>
            </a:lvl5pPr>
            <a:lvl6pPr>
              <a:defRPr sz="1351"/>
            </a:lvl6pPr>
            <a:lvl7pPr>
              <a:defRPr sz="1351"/>
            </a:lvl7pPr>
            <a:lvl8pPr>
              <a:defRPr sz="1351"/>
            </a:lvl8pPr>
            <a:lvl9pPr>
              <a:defRPr sz="1351"/>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4" name="Content Placeholder 3"/>
          <p:cNvSpPr>
            <a:spLocks noGrp="1"/>
          </p:cNvSpPr>
          <p:nvPr>
            <p:ph sz="half" idx="2"/>
          </p:nvPr>
        </p:nvSpPr>
        <p:spPr>
          <a:xfrm>
            <a:off x="6197600" y="1600205"/>
            <a:ext cx="5384800" cy="3962396"/>
          </a:xfrm>
        </p:spPr>
        <p:txBody>
          <a:bodyPr/>
          <a:lstStyle>
            <a:lvl1pPr marL="457189" marR="0"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sz="2100"/>
            </a:lvl1pPr>
            <a:lvl2pPr marL="990575" marR="0" indent="-38099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1800"/>
            </a:lvl2pPr>
            <a:lvl3pPr marL="1523962" marR="0" indent="-304792" algn="l" defTabSz="1219170" rtl="0" eaLnBrk="1" fontAlgn="auto" latinLnBrk="0" hangingPunct="1">
              <a:lnSpc>
                <a:spcPct val="100000"/>
              </a:lnSpc>
              <a:spcBef>
                <a:spcPct val="20000"/>
              </a:spcBef>
              <a:spcAft>
                <a:spcPts val="0"/>
              </a:spcAft>
              <a:buClrTx/>
              <a:buSzTx/>
              <a:buFont typeface="Yu Gothic Medium" panose="020B0500000000000000" pitchFamily="34" charset="-128"/>
              <a:buChar char="―"/>
              <a:tabLst/>
              <a:defRPr sz="1500"/>
            </a:lvl3pPr>
            <a:lvl4pPr marL="2133547" marR="0" indent="-304792"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sz="1351"/>
            </a:lvl4pPr>
            <a:lvl5pPr marL="2743131" marR="0" indent="-304792"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1351"/>
            </a:lvl5pPr>
            <a:lvl6pPr>
              <a:defRPr sz="1351"/>
            </a:lvl6pPr>
            <a:lvl7pPr>
              <a:defRPr sz="1351"/>
            </a:lvl7pPr>
            <a:lvl8pPr>
              <a:defRPr sz="1351"/>
            </a:lvl8pPr>
            <a:lvl9pPr>
              <a:defRPr sz="1351"/>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5" name="Title 1"/>
          <p:cNvSpPr>
            <a:spLocks noGrp="1"/>
          </p:cNvSpPr>
          <p:nvPr>
            <p:ph type="title"/>
          </p:nvPr>
        </p:nvSpPr>
        <p:spPr>
          <a:xfrm>
            <a:off x="609600" y="203200"/>
            <a:ext cx="10972800" cy="1092200"/>
          </a:xfrm>
        </p:spPr>
        <p:txBody>
          <a:bodyPr/>
          <a:lstStyle/>
          <a:p>
            <a:r>
              <a:rPr lang="en-US" smtClean="0"/>
              <a:t>Click to edit Master title style</a:t>
            </a:r>
            <a:endParaRPr lang="en-US"/>
          </a:p>
        </p:txBody>
      </p:sp>
    </p:spTree>
    <p:extLst>
      <p:ext uri="{BB962C8B-B14F-4D97-AF65-F5344CB8AC3E}">
        <p14:creationId xmlns:p14="http://schemas.microsoft.com/office/powerpoint/2010/main" val="2625050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8"/>
            <a:ext cx="10972800" cy="185419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9600" y="3675800"/>
            <a:ext cx="10972800" cy="1886800"/>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66111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82675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356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A6575E-B363-4D27-9A33-C654C7E38248}"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BCFEC7-9985-466E-BE69-4C46C3084145}" type="slidenum">
              <a:rPr lang="en-US" smtClean="0"/>
              <a:t>‹#›</a:t>
            </a:fld>
            <a:endParaRPr lang="en-US"/>
          </a:p>
        </p:txBody>
      </p:sp>
    </p:spTree>
    <p:extLst>
      <p:ext uri="{BB962C8B-B14F-4D97-AF65-F5344CB8AC3E}">
        <p14:creationId xmlns:p14="http://schemas.microsoft.com/office/powerpoint/2010/main" val="139090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Lis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2427288" y="39370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defRPr/>
            </a:pPr>
            <a:endParaRPr lang="en-US" altLang="en-US"/>
          </a:p>
        </p:txBody>
      </p:sp>
      <p:sp>
        <p:nvSpPr>
          <p:cNvPr id="3" name="Content Placeholder 2"/>
          <p:cNvSpPr>
            <a:spLocks noGrp="1"/>
          </p:cNvSpPr>
          <p:nvPr>
            <p:ph idx="1"/>
          </p:nvPr>
        </p:nvSpPr>
        <p:spPr>
          <a:xfrm>
            <a:off x="457200" y="2106748"/>
            <a:ext cx="10961102" cy="4206875"/>
          </a:xfrm>
          <a:prstGeom prst="rect">
            <a:avLst/>
          </a:prstGeom>
        </p:spPr>
        <p:txBody>
          <a:bodyPr/>
          <a:lstStyle>
            <a:lvl2pPr marL="742950" indent="-285750">
              <a:buFont typeface="Arial" charset="0"/>
              <a:buChar char="•"/>
              <a:defRPr sz="2600"/>
            </a:lvl2pPr>
            <a:lvl3pPr marL="1143000" indent="-228600">
              <a:buFont typeface="Arial" charset="0"/>
              <a:buChar char="•"/>
              <a:defRPr sz="2400"/>
            </a:lvl3pPr>
            <a:lvl4pPr marL="1600200" indent="-228600">
              <a:buFont typeface="Arial" charset="0"/>
              <a:buChar char="•"/>
              <a:defRPr sz="2000">
                <a:solidFill>
                  <a:srgbClr val="D46128"/>
                </a:solidFill>
              </a:defRPr>
            </a:lvl4pPr>
            <a:lvl5pPr marL="2057400" indent="-228600">
              <a:buFont typeface="Arial" charset="0"/>
              <a:buChar char="•"/>
              <a:defRPr sz="2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p:cNvSpPr>
            <a:spLocks noGrp="1"/>
          </p:cNvSpPr>
          <p:nvPr>
            <p:ph type="title"/>
          </p:nvPr>
        </p:nvSpPr>
        <p:spPr>
          <a:xfrm>
            <a:off x="457200" y="1262433"/>
            <a:ext cx="10961102" cy="566367"/>
          </a:xfrm>
          <a:prstGeom prst="rect">
            <a:avLst/>
          </a:prstGeom>
        </p:spPr>
        <p:txBody>
          <a:bodyPr/>
          <a:lstStyle>
            <a:lvl1pPr>
              <a:defRPr baseline="0"/>
            </a:lvl1pPr>
          </a:lstStyle>
          <a:p>
            <a:r>
              <a:rPr lang="en-US"/>
              <a:t>Click to edit Master title style</a:t>
            </a:r>
            <a:endParaRPr lang="en-US" dirty="0"/>
          </a:p>
        </p:txBody>
      </p:sp>
    </p:spTree>
    <p:extLst>
      <p:ext uri="{BB962C8B-B14F-4D97-AF65-F5344CB8AC3E}">
        <p14:creationId xmlns:p14="http://schemas.microsoft.com/office/powerpoint/2010/main" val="2980609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524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noProof="0" smtClean="0"/>
              <a:t>Click to edit Master title style</a:t>
            </a:r>
            <a:endParaRPr lang="en-US" altLang="en-US" dirty="0" smtClean="0"/>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noProof="0" dirty="0" smtClean="0"/>
              <a:t>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pic>
        <p:nvPicPr>
          <p:cNvPr id="1028" name="Picture 3"/>
          <p:cNvPicPr>
            <a:picLocks noChangeAspect="1"/>
          </p:cNvPicPr>
          <p:nvPr/>
        </p:nvPicPr>
        <p:blipFill>
          <a:blip r:embed="rId12" cstate="print">
            <a:extLst>
              <a:ext uri="{28A0092B-C50C-407E-A947-70E740481C1C}">
                <a14:useLocalDpi xmlns:a14="http://schemas.microsoft.com/office/drawing/2010/main" val="0"/>
              </a:ext>
            </a:extLst>
          </a:blip>
          <a:srcRect r="-27"/>
          <a:stretch>
            <a:fillRect/>
          </a:stretch>
        </p:blipFill>
        <p:spPr bwMode="auto">
          <a:xfrm>
            <a:off x="-14288" y="6010275"/>
            <a:ext cx="12206288"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4"/>
          <p:cNvPicPr>
            <a:picLocks noChangeAspect="1"/>
          </p:cNvPicPr>
          <p:nvPr/>
        </p:nvPicPr>
        <p:blipFill>
          <a:blip r:embed="rId13" cstate="print">
            <a:extLst>
              <a:ext uri="{28A0092B-C50C-407E-A947-70E740481C1C}">
                <a14:useLocalDpi xmlns:a14="http://schemas.microsoft.com/office/drawing/2010/main" val="0"/>
              </a:ext>
            </a:extLst>
          </a:blip>
          <a:srcRect b="-824"/>
          <a:stretch>
            <a:fillRect/>
          </a:stretch>
        </p:blipFill>
        <p:spPr bwMode="auto">
          <a:xfrm>
            <a:off x="10637838" y="5548313"/>
            <a:ext cx="1452562"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747963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timing>
    <p:tnLst>
      <p:par>
        <p:cTn id="1" dur="indefinite" restart="never" nodeType="tmRoot"/>
      </p:par>
    </p:tnLst>
  </p:timing>
  <p:txStyles>
    <p:titleStyle>
      <a:lvl1pPr algn="l" rtl="0" eaLnBrk="1" fontAlgn="base" hangingPunct="1">
        <a:spcBef>
          <a:spcPct val="0"/>
        </a:spcBef>
        <a:spcAft>
          <a:spcPct val="0"/>
        </a:spcAft>
        <a:defRPr sz="3300" kern="1200">
          <a:solidFill>
            <a:srgbClr val="7F7F7F"/>
          </a:solidFill>
          <a:latin typeface="Yu Gothic" panose="020B0400000000000000" pitchFamily="34" charset="-128"/>
          <a:ea typeface="Yu Gothic" panose="020B0400000000000000" pitchFamily="34" charset="-128"/>
          <a:cs typeface="Arial" panose="020B0604020202020204" pitchFamily="34" charset="0"/>
        </a:defRPr>
      </a:lvl1pPr>
      <a:lvl2pPr algn="l" rtl="0" eaLnBrk="1" fontAlgn="base" hangingPunct="1">
        <a:spcBef>
          <a:spcPct val="0"/>
        </a:spcBef>
        <a:spcAft>
          <a:spcPct val="0"/>
        </a:spcAft>
        <a:defRPr sz="3300">
          <a:solidFill>
            <a:srgbClr val="7F7F7F"/>
          </a:solidFill>
          <a:latin typeface="Yu Gothic" panose="020B0400000000000000" pitchFamily="34" charset="-128"/>
          <a:ea typeface="Yu Gothic" panose="020B0400000000000000" pitchFamily="34" charset="-128"/>
          <a:cs typeface="Arial" panose="020B0604020202020204" pitchFamily="34" charset="0"/>
        </a:defRPr>
      </a:lvl2pPr>
      <a:lvl3pPr algn="l" rtl="0" eaLnBrk="1" fontAlgn="base" hangingPunct="1">
        <a:spcBef>
          <a:spcPct val="0"/>
        </a:spcBef>
        <a:spcAft>
          <a:spcPct val="0"/>
        </a:spcAft>
        <a:defRPr sz="3300">
          <a:solidFill>
            <a:srgbClr val="7F7F7F"/>
          </a:solidFill>
          <a:latin typeface="Yu Gothic" panose="020B0400000000000000" pitchFamily="34" charset="-128"/>
          <a:ea typeface="Yu Gothic" panose="020B0400000000000000" pitchFamily="34" charset="-128"/>
          <a:cs typeface="Arial" panose="020B0604020202020204" pitchFamily="34" charset="0"/>
        </a:defRPr>
      </a:lvl3pPr>
      <a:lvl4pPr algn="l" rtl="0" eaLnBrk="1" fontAlgn="base" hangingPunct="1">
        <a:spcBef>
          <a:spcPct val="0"/>
        </a:spcBef>
        <a:spcAft>
          <a:spcPct val="0"/>
        </a:spcAft>
        <a:defRPr sz="3300">
          <a:solidFill>
            <a:srgbClr val="7F7F7F"/>
          </a:solidFill>
          <a:latin typeface="Yu Gothic" panose="020B0400000000000000" pitchFamily="34" charset="-128"/>
          <a:ea typeface="Yu Gothic" panose="020B0400000000000000" pitchFamily="34" charset="-128"/>
          <a:cs typeface="Arial" panose="020B0604020202020204" pitchFamily="34" charset="0"/>
        </a:defRPr>
      </a:lvl4pPr>
      <a:lvl5pPr algn="l" rtl="0" eaLnBrk="1" fontAlgn="base" hangingPunct="1">
        <a:spcBef>
          <a:spcPct val="0"/>
        </a:spcBef>
        <a:spcAft>
          <a:spcPct val="0"/>
        </a:spcAft>
        <a:defRPr sz="3300">
          <a:solidFill>
            <a:srgbClr val="7F7F7F"/>
          </a:solidFill>
          <a:latin typeface="Yu Gothic" panose="020B0400000000000000" pitchFamily="34" charset="-128"/>
          <a:ea typeface="Yu Gothic" panose="020B0400000000000000" pitchFamily="34" charset="-128"/>
          <a:cs typeface="Arial" panose="020B0604020202020204" pitchFamily="34" charset="0"/>
        </a:defRPr>
      </a:lvl5pPr>
      <a:lvl6pPr marL="342891" algn="l" rtl="0" eaLnBrk="1" fontAlgn="base" hangingPunct="1">
        <a:spcBef>
          <a:spcPct val="0"/>
        </a:spcBef>
        <a:spcAft>
          <a:spcPct val="0"/>
        </a:spcAft>
        <a:defRPr sz="3300">
          <a:solidFill>
            <a:schemeClr val="bg1"/>
          </a:solidFill>
          <a:latin typeface="Calibri" pitchFamily="34" charset="0"/>
        </a:defRPr>
      </a:lvl6pPr>
      <a:lvl7pPr marL="685783" algn="l" rtl="0" eaLnBrk="1" fontAlgn="base" hangingPunct="1">
        <a:spcBef>
          <a:spcPct val="0"/>
        </a:spcBef>
        <a:spcAft>
          <a:spcPct val="0"/>
        </a:spcAft>
        <a:defRPr sz="3300">
          <a:solidFill>
            <a:schemeClr val="bg1"/>
          </a:solidFill>
          <a:latin typeface="Calibri" pitchFamily="34" charset="0"/>
        </a:defRPr>
      </a:lvl7pPr>
      <a:lvl8pPr marL="1028674" algn="l" rtl="0" eaLnBrk="1" fontAlgn="base" hangingPunct="1">
        <a:spcBef>
          <a:spcPct val="0"/>
        </a:spcBef>
        <a:spcAft>
          <a:spcPct val="0"/>
        </a:spcAft>
        <a:defRPr sz="3300">
          <a:solidFill>
            <a:schemeClr val="bg1"/>
          </a:solidFill>
          <a:latin typeface="Calibri" pitchFamily="34" charset="0"/>
        </a:defRPr>
      </a:lvl8pPr>
      <a:lvl9pPr marL="1371566" algn="l" rtl="0" eaLnBrk="1" fontAlgn="base" hangingPunct="1">
        <a:spcBef>
          <a:spcPct val="0"/>
        </a:spcBef>
        <a:spcAft>
          <a:spcPct val="0"/>
        </a:spcAft>
        <a:defRPr sz="3300">
          <a:solidFill>
            <a:schemeClr val="bg1"/>
          </a:solidFill>
          <a:latin typeface="Calibri" pitchFamily="34" charset="0"/>
        </a:defRPr>
      </a:lvl9pPr>
    </p:titleStyle>
    <p:bodyStyle>
      <a:lvl1pPr marL="455613" indent="-455613" algn="l" defTabSz="1217613" rtl="0" eaLnBrk="1" fontAlgn="base" hangingPunct="1">
        <a:spcBef>
          <a:spcPct val="20000"/>
        </a:spcBef>
        <a:spcAft>
          <a:spcPct val="0"/>
        </a:spcAft>
        <a:buFont typeface="Wingdings" panose="05000000000000000000" pitchFamily="2" charset="2"/>
        <a:buChar char="§"/>
        <a:defRPr sz="2600" kern="120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vl2pPr marL="989013" indent="-379413" algn="l" defTabSz="1217613" rtl="0" eaLnBrk="1" fontAlgn="base" hangingPunct="1">
        <a:spcBef>
          <a:spcPct val="20000"/>
        </a:spcBef>
        <a:spcAft>
          <a:spcPct val="0"/>
        </a:spcAft>
        <a:buFont typeface="Arial" panose="020B0604020202020204" pitchFamily="34" charset="0"/>
        <a:buChar char="•"/>
        <a:defRPr sz="2600" kern="12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2pPr>
      <a:lvl3pPr marL="1522413" indent="-303213" algn="l" defTabSz="1217613" rtl="0" eaLnBrk="1" fontAlgn="base" hangingPunct="1">
        <a:spcBef>
          <a:spcPct val="20000"/>
        </a:spcBef>
        <a:spcAft>
          <a:spcPct val="0"/>
        </a:spcAft>
        <a:buFont typeface="Yu Gothic Medium" panose="020B0500000000000000" pitchFamily="34" charset="-128"/>
        <a:buChar char="―"/>
        <a:defRPr sz="2400" kern="12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3pPr>
      <a:lvl4pPr marL="2132013" indent="-303213" algn="l" defTabSz="1217613" rtl="0" eaLnBrk="1" fontAlgn="base" hangingPunct="1">
        <a:spcBef>
          <a:spcPct val="20000"/>
        </a:spcBef>
        <a:spcAft>
          <a:spcPct val="0"/>
        </a:spcAft>
        <a:buFont typeface="Wingdings" panose="05000000000000000000" pitchFamily="2" charset="2"/>
        <a:buChar char="§"/>
        <a:defRPr sz="2400" kern="12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4pPr>
      <a:lvl5pPr marL="2741613" indent="-303213" algn="l" defTabSz="1217613" rtl="0" eaLnBrk="1" fontAlgn="base" hangingPunct="1">
        <a:spcBef>
          <a:spcPct val="20000"/>
        </a:spcBef>
        <a:spcAft>
          <a:spcPct val="0"/>
        </a:spcAft>
        <a:buFont typeface="Arial" panose="020B0604020202020204" pitchFamily="34" charset="0"/>
        <a:buChar char="•"/>
        <a:defRPr sz="2400" kern="12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hyperlink" Target="https://www.continuousinsulation.org/resources/quick-guide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continuousinsulation.org/calculators" TargetMode="External"/><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 Id="rId4" Type="http://schemas.openxmlformats.org/officeDocument/2006/relationships/hyperlink" Target="https://www.continuousinsulation.org/resources/facts-ci"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 Id="rId4" Type="http://schemas.openxmlformats.org/officeDocument/2006/relationships/hyperlink" Target="https://www.continuousinsulation.org/resources/facts-ci"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hyperlink" Target="https://journals.ametsoc.org/view/journals/apme/62/7/JAMC-D-22-0156.1.xml" TargetMode="External"/><Relationship Id="rId2" Type="http://schemas.openxmlformats.org/officeDocument/2006/relationships/image" Target="../media/image25.jpeg"/><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hyperlink" Target="http://www.huduser.gov/portal/publications/reports/Guide-Durability-by-Design.html"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continuousinsulation.org/moisture-control-frame-walls" TargetMode="External"/><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www.continuousinsulation.org/applications/WRB" TargetMode="External"/><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hyperlink" Target="https://www.drjengineering.org/drr/1410-05"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appliedbuildingtech.com/rr/1504-03" TargetMode="External"/><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ontinuousinsulation.org/window-installation" TargetMode="External"/><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hyperlink" Target="https://www.appliedbuildingtech.com/rr/2104-01"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hyperlink" Target="https://www.nist.gov/system/files/nzertf-architectural-plans3-june2011.pdf" TargetMode="External"/><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hyperlink" Target="http://www.awcitechnologycenter.org/content/cad-detail-library"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5.em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www.continuousinsulation.org/applications/window-installation" TargetMode="External"/><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continuousinsulation.org/cladding-connections" TargetMode="Externa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www.sustainableminds.com/files/transparency/pgds/Part_B_Product_Group_Definition_Cladding_Support_Components_and_Systems_10312022.pdf" TargetMode="External"/><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hyperlink" Target="https://www.continuousinsulation.org/resources/benefits"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www.appliedbuildingtech.com/standards" TargetMode="External"/><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hyperlink" Target="http://www.continuousinsulation.org/" TargetMode="Externa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hyperlink" Target="mailto:jcrandell@aresconsulting.biz"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hyperlink" Target="https://www.continuousinsulation.org/resources/facts-ci" TargetMode="External"/><Relationship Id="rId2" Type="http://schemas.openxmlformats.org/officeDocument/2006/relationships/image" Target="../media/image12.png"/><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60073"/>
            <a:ext cx="11582400" cy="1410770"/>
          </a:xfrm>
        </p:spPr>
        <p:txBody>
          <a:bodyPr>
            <a:noAutofit/>
          </a:bodyPr>
          <a:lstStyle/>
          <a:p>
            <a:r>
              <a:rPr lang="en-US" sz="4400" dirty="0" smtClean="0"/>
              <a:t>Windows, Cladding, and Continuous Insulation for Steel Frame Walls</a:t>
            </a:r>
            <a:endParaRPr lang="en-US" sz="4000" dirty="0"/>
          </a:p>
        </p:txBody>
      </p:sp>
      <p:sp>
        <p:nvSpPr>
          <p:cNvPr id="4" name="Text Placeholder 3"/>
          <p:cNvSpPr>
            <a:spLocks noGrp="1"/>
          </p:cNvSpPr>
          <p:nvPr>
            <p:ph type="body" sz="quarter" idx="10"/>
          </p:nvPr>
        </p:nvSpPr>
        <p:spPr/>
        <p:txBody>
          <a:bodyPr/>
          <a:lstStyle/>
          <a:p>
            <a:pPr defTabSz="1219170" fontAlgn="auto">
              <a:spcAft>
                <a:spcPts val="0"/>
              </a:spcAft>
              <a:defRPr/>
            </a:pPr>
            <a:r>
              <a:rPr lang="en-US" dirty="0"/>
              <a:t>Jay H. Crandell, P.E. </a:t>
            </a:r>
          </a:p>
          <a:p>
            <a:pPr defTabSz="1219170" fontAlgn="auto">
              <a:spcAft>
                <a:spcPts val="0"/>
              </a:spcAft>
              <a:defRPr/>
            </a:pPr>
            <a:r>
              <a:rPr lang="en-US" sz="2400" dirty="0"/>
              <a:t>ABTG / ARES </a:t>
            </a:r>
            <a:r>
              <a:rPr lang="en-US" sz="2400" dirty="0" smtClean="0"/>
              <a:t>Consulting</a:t>
            </a:r>
            <a:endParaRPr lang="en-US" sz="2400" dirty="0"/>
          </a:p>
        </p:txBody>
      </p:sp>
    </p:spTree>
    <p:extLst>
      <p:ext uri="{BB962C8B-B14F-4D97-AF65-F5344CB8AC3E}">
        <p14:creationId xmlns:p14="http://schemas.microsoft.com/office/powerpoint/2010/main" val="21226505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42" y="738108"/>
            <a:ext cx="2232794" cy="4064711"/>
          </a:xfrm>
        </p:spPr>
        <p:txBody>
          <a:bodyPr>
            <a:normAutofit/>
          </a:bodyPr>
          <a:lstStyle/>
          <a:p>
            <a:r>
              <a:rPr lang="en-US" sz="2800" dirty="0" smtClean="0"/>
              <a:t>Rule #1 requires coordination with the Building Code... </a:t>
            </a:r>
            <a:endParaRPr lang="en-US" sz="2800"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26815" t="12968" r="39795" b="7945"/>
          <a:stretch/>
        </p:blipFill>
        <p:spPr>
          <a:xfrm>
            <a:off x="2740320" y="184092"/>
            <a:ext cx="4148752" cy="5527413"/>
          </a:xfrm>
          <a:prstGeom prst="rect">
            <a:avLst/>
          </a:prstGeom>
          <a:ln>
            <a:solidFill>
              <a:schemeClr val="tx1"/>
            </a:solidFill>
          </a:ln>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09834" y="184091"/>
            <a:ext cx="4190974" cy="5527413"/>
          </a:xfrm>
          <a:prstGeom prst="rect">
            <a:avLst/>
          </a:prstGeom>
          <a:solidFill>
            <a:schemeClr val="bg1"/>
          </a:solidFill>
          <a:ln>
            <a:solidFill>
              <a:schemeClr val="tx1"/>
            </a:solidFill>
          </a:ln>
        </p:spPr>
      </p:pic>
      <p:sp>
        <p:nvSpPr>
          <p:cNvPr id="3" name="TextBox 2"/>
          <p:cNvSpPr txBox="1"/>
          <p:nvPr/>
        </p:nvSpPr>
        <p:spPr>
          <a:xfrm>
            <a:off x="3434999" y="5714668"/>
            <a:ext cx="7168714" cy="276999"/>
          </a:xfrm>
          <a:prstGeom prst="rect">
            <a:avLst/>
          </a:prstGeom>
          <a:noFill/>
        </p:spPr>
        <p:txBody>
          <a:bodyPr wrap="square" rtlCol="0">
            <a:spAutoFit/>
          </a:bodyPr>
          <a:lstStyle/>
          <a:p>
            <a:pPr algn="ctr"/>
            <a:r>
              <a:rPr lang="en-US" sz="1200" dirty="0">
                <a:latin typeface="Yu Gothic" panose="020B0400000000000000" pitchFamily="34" charset="-128"/>
                <a:ea typeface="Yu Gothic" panose="020B0400000000000000" pitchFamily="34" charset="-128"/>
                <a:hlinkClick r:id="rId4"/>
              </a:rPr>
              <a:t>https://www.continuousinsulation.org/resources/quick-guides</a:t>
            </a:r>
            <a:endParaRPr lang="en-US" sz="12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0298384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Rule #1 – Wall Calculator to Simplify Energy and Building Code Compliance, Coordination, and Optimization... </a:t>
            </a:r>
            <a:endParaRPr lang="en-US" sz="2800" dirty="0"/>
          </a:p>
        </p:txBody>
      </p:sp>
      <p:sp>
        <p:nvSpPr>
          <p:cNvPr id="7" name="Content Placeholder 6"/>
          <p:cNvSpPr>
            <a:spLocks noGrp="1"/>
          </p:cNvSpPr>
          <p:nvPr>
            <p:ph idx="1"/>
          </p:nvPr>
        </p:nvSpPr>
        <p:spPr>
          <a:xfrm>
            <a:off x="609599" y="1498601"/>
            <a:ext cx="4269971" cy="3962400"/>
          </a:xfrm>
        </p:spPr>
        <p:txBody>
          <a:bodyPr/>
          <a:lstStyle/>
          <a:p>
            <a:r>
              <a:rPr lang="en-US" sz="2400" dirty="0"/>
              <a:t>Implements R-value and U-factor checks per IECC &amp; ASHRAE 90.1 </a:t>
            </a:r>
          </a:p>
          <a:p>
            <a:r>
              <a:rPr lang="en-US" sz="2400" dirty="0"/>
              <a:t>Moisture control check per IBC/IRC (including insulation and </a:t>
            </a:r>
            <a:r>
              <a:rPr lang="en-US" sz="2400" dirty="0" err="1"/>
              <a:t>permeance</a:t>
            </a:r>
            <a:r>
              <a:rPr lang="en-US" sz="2400" dirty="0"/>
              <a:t> ratio checks)</a:t>
            </a:r>
          </a:p>
          <a:p>
            <a:r>
              <a:rPr lang="en-US" sz="2400" dirty="0"/>
              <a:t>Flexible, More Solutions than Code, More Precise</a:t>
            </a:r>
          </a:p>
          <a:p>
            <a:r>
              <a:rPr lang="en-US" sz="2400" dirty="0"/>
              <a:t>Wood and Steel framing</a:t>
            </a:r>
          </a:p>
          <a:p>
            <a:endParaRPr lang="en-US" sz="2400" dirty="0"/>
          </a:p>
        </p:txBody>
      </p:sp>
      <p:pic>
        <p:nvPicPr>
          <p:cNvPr id="5"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8177" y="1485101"/>
            <a:ext cx="6165273" cy="3975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59109" y="5512202"/>
            <a:ext cx="3783408" cy="276999"/>
          </a:xfrm>
          <a:prstGeom prst="rect">
            <a:avLst/>
          </a:prstGeom>
          <a:noFill/>
        </p:spPr>
        <p:txBody>
          <a:bodyPr wrap="none" rtlCol="0">
            <a:spAutoFit/>
          </a:bodyPr>
          <a:lstStyle/>
          <a:p>
            <a:pPr algn="ctr"/>
            <a:r>
              <a:rPr lang="en-US" sz="1200" dirty="0">
                <a:latin typeface="Yu Gothic" panose="020B0400000000000000" pitchFamily="34" charset="-128"/>
                <a:ea typeface="Yu Gothic" panose="020B0400000000000000" pitchFamily="34" charset="-128"/>
                <a:hlinkClick r:id="rId3"/>
              </a:rPr>
              <a:t>https://www.continuousinsulation.org/calculators</a:t>
            </a:r>
            <a:r>
              <a:rPr lang="en-US" sz="1200" dirty="0">
                <a:latin typeface="Yu Gothic" panose="020B0400000000000000" pitchFamily="34" charset="-128"/>
                <a:ea typeface="Yu Gothic" panose="020B0400000000000000" pitchFamily="34" charset="-128"/>
              </a:rPr>
              <a:t> </a:t>
            </a:r>
          </a:p>
        </p:txBody>
      </p:sp>
    </p:spTree>
    <p:extLst>
      <p:ext uri="{BB962C8B-B14F-4D97-AF65-F5344CB8AC3E}">
        <p14:creationId xmlns:p14="http://schemas.microsoft.com/office/powerpoint/2010/main" val="25693990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65788"/>
            <a:ext cx="11083895" cy="574913"/>
          </a:xfrm>
        </p:spPr>
        <p:txBody>
          <a:bodyPr>
            <a:noAutofit/>
          </a:bodyPr>
          <a:lstStyle/>
          <a:p>
            <a:r>
              <a:rPr lang="en-US" dirty="0" smtClean="0"/>
              <a:t>Rule #2 of 3</a:t>
            </a:r>
            <a:endParaRPr lang="en-US"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63449" y="94816"/>
            <a:ext cx="3945074" cy="6625977"/>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879" y="1199926"/>
            <a:ext cx="4869656" cy="4081620"/>
          </a:xfrm>
          <a:prstGeom prst="rect">
            <a:avLst/>
          </a:prstGeom>
        </p:spPr>
      </p:pic>
      <p:sp>
        <p:nvSpPr>
          <p:cNvPr id="6" name="TextBox 5"/>
          <p:cNvSpPr txBox="1"/>
          <p:nvPr/>
        </p:nvSpPr>
        <p:spPr>
          <a:xfrm>
            <a:off x="706583" y="5402271"/>
            <a:ext cx="4488088" cy="276999"/>
          </a:xfrm>
          <a:prstGeom prst="rect">
            <a:avLst/>
          </a:prstGeom>
          <a:noFill/>
        </p:spPr>
        <p:txBody>
          <a:bodyPr wrap="square" rtlCol="0">
            <a:spAutoFit/>
          </a:bodyPr>
          <a:lstStyle/>
          <a:p>
            <a:pPr algn="ctr"/>
            <a:r>
              <a:rPr lang="en-US" sz="1200" dirty="0">
                <a:latin typeface="Yu Gothic" panose="020B0400000000000000" pitchFamily="34" charset="-128"/>
                <a:ea typeface="Yu Gothic" panose="020B0400000000000000" pitchFamily="34" charset="-128"/>
                <a:hlinkClick r:id="rId4"/>
              </a:rPr>
              <a:t>https://www.continuousinsulation.org/resources/facts-ci</a:t>
            </a:r>
            <a:endParaRPr lang="en-US" sz="12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477003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5513" y="383544"/>
            <a:ext cx="2543694" cy="574913"/>
          </a:xfrm>
        </p:spPr>
        <p:txBody>
          <a:bodyPr>
            <a:noAutofit/>
          </a:bodyPr>
          <a:lstStyle/>
          <a:p>
            <a:r>
              <a:rPr lang="en-US" dirty="0" smtClean="0"/>
              <a:t>Rule #3 of 3</a:t>
            </a:r>
            <a:endParaRPr lang="en-US"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97692" y="3078437"/>
            <a:ext cx="8154589" cy="2667257"/>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47155" y="71768"/>
            <a:ext cx="4653634" cy="3046451"/>
          </a:xfrm>
          <a:prstGeom prst="rect">
            <a:avLst/>
          </a:prstGeom>
        </p:spPr>
      </p:pic>
      <p:sp>
        <p:nvSpPr>
          <p:cNvPr id="6" name="TextBox 5"/>
          <p:cNvSpPr txBox="1"/>
          <p:nvPr/>
        </p:nvSpPr>
        <p:spPr>
          <a:xfrm>
            <a:off x="3937008" y="5737381"/>
            <a:ext cx="4273927" cy="276999"/>
          </a:xfrm>
          <a:prstGeom prst="rect">
            <a:avLst/>
          </a:prstGeom>
          <a:noFill/>
        </p:spPr>
        <p:txBody>
          <a:bodyPr wrap="none" rtlCol="0">
            <a:spAutoFit/>
          </a:bodyPr>
          <a:lstStyle/>
          <a:p>
            <a:pPr algn="ctr"/>
            <a:r>
              <a:rPr lang="en-US" sz="1200" dirty="0">
                <a:latin typeface="Yu Gothic" panose="020B0400000000000000" pitchFamily="34" charset="-128"/>
                <a:ea typeface="Yu Gothic" panose="020B0400000000000000" pitchFamily="34" charset="-128"/>
                <a:hlinkClick r:id="rId4"/>
              </a:rPr>
              <a:t>https://www.continuousinsulation.org/resources/facts-ci</a:t>
            </a:r>
            <a:endParaRPr lang="en-US" sz="12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2020771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19188"/>
            <a:ext cx="5877405" cy="5194435"/>
          </a:xfrm>
        </p:spPr>
        <p:txBody>
          <a:bodyPr/>
          <a:lstStyle/>
          <a:p>
            <a:r>
              <a:rPr lang="en-US" sz="2000" dirty="0" smtClean="0"/>
              <a:t>Rain water intrusion is often the primary factor associated with observed failure or success of moisture control</a:t>
            </a:r>
          </a:p>
          <a:p>
            <a:pPr lvl="1"/>
            <a:r>
              <a:rPr lang="en-US" sz="2000" dirty="0">
                <a:solidFill>
                  <a:srgbClr val="FF0000"/>
                </a:solidFill>
              </a:rPr>
              <a:t>Wind driven </a:t>
            </a:r>
            <a:r>
              <a:rPr lang="en-US" sz="2000" dirty="0" smtClean="0">
                <a:solidFill>
                  <a:srgbClr val="FF0000"/>
                </a:solidFill>
              </a:rPr>
              <a:t>rain (WDR) </a:t>
            </a:r>
            <a:r>
              <a:rPr lang="en-US" sz="2000" dirty="0">
                <a:solidFill>
                  <a:srgbClr val="FF0000"/>
                </a:solidFill>
              </a:rPr>
              <a:t>is the primary hazard </a:t>
            </a:r>
            <a:endParaRPr lang="en-US" sz="2000" dirty="0" smtClean="0"/>
          </a:p>
          <a:p>
            <a:r>
              <a:rPr lang="en-US" sz="2000" dirty="0" smtClean="0"/>
              <a:t>If rain water is not adequately controlled, other building science measures can be rendered ineffective (air barriers, vapor retarders, drying potential, etc.) </a:t>
            </a:r>
          </a:p>
          <a:p>
            <a:r>
              <a:rPr lang="en-US" sz="2000" dirty="0" smtClean="0"/>
              <a:t>Concept is simple:  </a:t>
            </a:r>
            <a:br>
              <a:rPr lang="en-US" sz="2000" dirty="0" smtClean="0"/>
            </a:br>
            <a:r>
              <a:rPr lang="en-US" sz="2000" dirty="0" smtClean="0"/>
              <a:t>Keep water out!</a:t>
            </a:r>
          </a:p>
          <a:p>
            <a:endParaRPr lang="en-US" sz="2000" dirty="0" smtClean="0"/>
          </a:p>
          <a:p>
            <a:endParaRPr lang="en-US" sz="2000" dirty="0" smtClean="0"/>
          </a:p>
          <a:p>
            <a:pPr lvl="1"/>
            <a:endParaRPr lang="en-US" sz="2000" dirty="0"/>
          </a:p>
        </p:txBody>
      </p:sp>
      <p:sp>
        <p:nvSpPr>
          <p:cNvPr id="2" name="Title 1"/>
          <p:cNvSpPr>
            <a:spLocks noGrp="1"/>
          </p:cNvSpPr>
          <p:nvPr>
            <p:ph type="title"/>
          </p:nvPr>
        </p:nvSpPr>
        <p:spPr>
          <a:xfrm>
            <a:off x="457200" y="342225"/>
            <a:ext cx="10961102" cy="566367"/>
          </a:xfrm>
        </p:spPr>
        <p:txBody>
          <a:bodyPr/>
          <a:lstStyle/>
          <a:p>
            <a:r>
              <a:rPr lang="en-US" dirty="0" smtClean="0"/>
              <a:t>Control of Water Intrusion</a:t>
            </a:r>
            <a:endParaRPr lang="en-US" dirty="0"/>
          </a:p>
        </p:txBody>
      </p:sp>
      <p:pic>
        <p:nvPicPr>
          <p:cNvPr id="8" name="Content Placeholder 7" descr="\\NEWPORT\Newport\Projects\HUD Durability by Design\Chapter 4 - Moisture\Graphics\Wind driven rain map inches per year.jpg"/>
          <p:cNvPicPr>
            <a:picLocks noGrp="1" noChangeAspect="1"/>
          </p:cNvPicPr>
          <p:nvPr>
            <p:ph sz="half" idx="4294967295"/>
          </p:nvPr>
        </p:nvPicPr>
        <p:blipFill>
          <a:blip r:embed="rId2" cstate="screen">
            <a:extLst>
              <a:ext uri="{28A0092B-C50C-407E-A947-70E740481C1C}">
                <a14:useLocalDpi xmlns:a14="http://schemas.microsoft.com/office/drawing/2010/main"/>
              </a:ext>
            </a:extLst>
          </a:blip>
          <a:stretch>
            <a:fillRect/>
          </a:stretch>
        </p:blipFill>
        <p:spPr>
          <a:xfrm>
            <a:off x="7244179" y="0"/>
            <a:ext cx="3782796" cy="292239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2626" y="3778849"/>
            <a:ext cx="1915125" cy="2553500"/>
          </a:xfrm>
          <a:prstGeom prst="rect">
            <a:avLst/>
          </a:prstGeom>
        </p:spPr>
      </p:pic>
      <p:sp>
        <p:nvSpPr>
          <p:cNvPr id="6" name="Rectangle 5"/>
          <p:cNvSpPr/>
          <p:nvPr/>
        </p:nvSpPr>
        <p:spPr>
          <a:xfrm>
            <a:off x="6604104" y="2833810"/>
            <a:ext cx="5062945" cy="600164"/>
          </a:xfrm>
          <a:prstGeom prst="rect">
            <a:avLst/>
          </a:prstGeom>
        </p:spPr>
        <p:txBody>
          <a:bodyPr wrap="square">
            <a:spAutoFit/>
          </a:bodyPr>
          <a:lstStyle/>
          <a:p>
            <a:pPr algn="ctr"/>
            <a:r>
              <a:rPr lang="en-US" sz="1200" dirty="0" smtClean="0">
                <a:latin typeface="Yu Gothic" panose="020B0400000000000000" pitchFamily="34" charset="-128"/>
                <a:ea typeface="Yu Gothic" panose="020B0400000000000000" pitchFamily="34" charset="-128"/>
              </a:rPr>
              <a:t>Annual Average Wind Driven Rain Receipt (in/</a:t>
            </a:r>
            <a:r>
              <a:rPr lang="en-US" sz="1200" dirty="0" err="1" smtClean="0">
                <a:latin typeface="Yu Gothic" panose="020B0400000000000000" pitchFamily="34" charset="-128"/>
                <a:ea typeface="Yu Gothic" panose="020B0400000000000000" pitchFamily="34" charset="-128"/>
              </a:rPr>
              <a:t>yr</a:t>
            </a:r>
            <a:r>
              <a:rPr lang="en-US" sz="1200" dirty="0" smtClean="0">
                <a:latin typeface="Yu Gothic" panose="020B0400000000000000" pitchFamily="34" charset="-128"/>
                <a:ea typeface="Yu Gothic" panose="020B0400000000000000" pitchFamily="34" charset="-128"/>
              </a:rPr>
              <a:t>)</a:t>
            </a:r>
          </a:p>
          <a:p>
            <a:pPr algn="ctr"/>
            <a:r>
              <a:rPr lang="en-US" sz="1200" dirty="0" smtClean="0">
                <a:latin typeface="Yu Gothic" panose="020B0400000000000000" pitchFamily="34" charset="-128"/>
                <a:ea typeface="Yu Gothic" panose="020B0400000000000000" pitchFamily="34" charset="-128"/>
              </a:rPr>
              <a:t>(map </a:t>
            </a:r>
            <a:r>
              <a:rPr lang="en-US" sz="1200" dirty="0">
                <a:latin typeface="Yu Gothic" panose="020B0400000000000000" pitchFamily="34" charset="-128"/>
                <a:ea typeface="Yu Gothic" panose="020B0400000000000000" pitchFamily="34" charset="-128"/>
              </a:rPr>
              <a:t>based on </a:t>
            </a:r>
            <a:r>
              <a:rPr lang="en-US" sz="1200" dirty="0" err="1">
                <a:latin typeface="Yu Gothic" panose="020B0400000000000000" pitchFamily="34" charset="-128"/>
                <a:ea typeface="Yu Gothic" panose="020B0400000000000000" pitchFamily="34" charset="-128"/>
              </a:rPr>
              <a:t>UofGA</a:t>
            </a:r>
            <a:r>
              <a:rPr lang="en-US" sz="1200" dirty="0">
                <a:latin typeface="Yu Gothic" panose="020B0400000000000000" pitchFamily="34" charset="-128"/>
                <a:ea typeface="Yu Gothic" panose="020B0400000000000000" pitchFamily="34" charset="-128"/>
              </a:rPr>
              <a:t> research</a:t>
            </a:r>
            <a:r>
              <a:rPr lang="en-US" sz="1200" dirty="0" smtClean="0">
                <a:latin typeface="Yu Gothic" panose="020B0400000000000000" pitchFamily="34" charset="-128"/>
                <a:ea typeface="Yu Gothic" panose="020B0400000000000000" pitchFamily="34" charset="-128"/>
              </a:rPr>
              <a:t>)</a:t>
            </a:r>
          </a:p>
          <a:p>
            <a:pPr algn="ctr"/>
            <a:r>
              <a:rPr lang="en-US" sz="900" dirty="0" smtClean="0">
                <a:latin typeface="Yu Gothic" panose="020B0400000000000000" pitchFamily="34" charset="-128"/>
                <a:ea typeface="Yu Gothic" panose="020B0400000000000000" pitchFamily="34" charset="-128"/>
              </a:rPr>
              <a:t>(</a:t>
            </a:r>
            <a:r>
              <a:rPr lang="en-US" sz="900" dirty="0" smtClean="0">
                <a:solidFill>
                  <a:srgbClr val="FF0000"/>
                </a:solidFill>
                <a:latin typeface="Yu Gothic" panose="020B0400000000000000" pitchFamily="34" charset="-128"/>
                <a:ea typeface="Yu Gothic" panose="020B0400000000000000" pitchFamily="34" charset="-128"/>
                <a:hlinkClick r:id="rId4"/>
              </a:rPr>
              <a:t>http://www.huduser.gov/portal/publications/reports/Guide-Durability-by-Design.html</a:t>
            </a:r>
            <a:r>
              <a:rPr lang="en-US" sz="900" dirty="0" smtClean="0">
                <a:latin typeface="Yu Gothic" panose="020B0400000000000000" pitchFamily="34" charset="-128"/>
                <a:ea typeface="Yu Gothic" panose="020B0400000000000000" pitchFamily="34" charset="-128"/>
              </a:rPr>
              <a:t>)</a:t>
            </a:r>
            <a:endParaRPr lang="en-US" sz="900" dirty="0">
              <a:solidFill>
                <a:srgbClr val="FF0000"/>
              </a:solidFill>
              <a:latin typeface="Yu Gothic" panose="020B0400000000000000" pitchFamily="34" charset="-128"/>
              <a:ea typeface="Yu Gothic" panose="020B0400000000000000" pitchFamily="34" charset="-128"/>
            </a:endParaRPr>
          </a:p>
        </p:txBody>
      </p:sp>
      <p:pic>
        <p:nvPicPr>
          <p:cNvPr id="9" name="Picture 2" descr="slide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233" y="4458271"/>
            <a:ext cx="2753584" cy="1892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urface chart&#10;&#10;Description automatically generated"/>
          <p:cNvPicPr/>
          <p:nvPr/>
        </p:nvPicPr>
        <p:blipFill rotWithShape="1">
          <a:blip r:embed="rId6" cstate="screen">
            <a:extLst>
              <a:ext uri="{28A0092B-C50C-407E-A947-70E740481C1C}">
                <a14:useLocalDpi xmlns:a14="http://schemas.microsoft.com/office/drawing/2010/main"/>
              </a:ext>
            </a:extLst>
          </a:blip>
          <a:srcRect l="2049" r="945" b="4090"/>
          <a:stretch/>
        </p:blipFill>
        <p:spPr>
          <a:xfrm>
            <a:off x="6954976" y="3433974"/>
            <a:ext cx="4712073" cy="2212224"/>
          </a:xfrm>
          <a:prstGeom prst="rect">
            <a:avLst/>
          </a:prstGeom>
        </p:spPr>
      </p:pic>
      <p:sp>
        <p:nvSpPr>
          <p:cNvPr id="7" name="TextBox 6"/>
          <p:cNvSpPr txBox="1"/>
          <p:nvPr/>
        </p:nvSpPr>
        <p:spPr>
          <a:xfrm>
            <a:off x="6353979" y="5575176"/>
            <a:ext cx="5235729" cy="461665"/>
          </a:xfrm>
          <a:prstGeom prst="rect">
            <a:avLst/>
          </a:prstGeom>
          <a:noFill/>
        </p:spPr>
        <p:txBody>
          <a:bodyPr wrap="none" rtlCol="0">
            <a:spAutoFit/>
          </a:bodyPr>
          <a:lstStyle/>
          <a:p>
            <a:pPr algn="ctr"/>
            <a:r>
              <a:rPr lang="en-US" dirty="0" smtClean="0"/>
              <a:t>WDR Hazard Maps for SE United States</a:t>
            </a:r>
          </a:p>
          <a:p>
            <a:pPr algn="ctr"/>
            <a:r>
              <a:rPr lang="en-US" sz="1100" dirty="0" smtClean="0"/>
              <a:t>Source: </a:t>
            </a:r>
            <a:r>
              <a:rPr lang="en-US" sz="1100" dirty="0">
                <a:hlinkClick r:id="rId7"/>
              </a:rPr>
              <a:t>https://journals.ametsoc.org/view/journals/apme/62/7/JAMC-D-22-0156.1.xml</a:t>
            </a:r>
            <a:r>
              <a:rPr lang="en-US" sz="1100" dirty="0"/>
              <a:t> </a:t>
            </a:r>
          </a:p>
        </p:txBody>
      </p:sp>
    </p:spTree>
    <p:extLst>
      <p:ext uri="{BB962C8B-B14F-4D97-AF65-F5344CB8AC3E}">
        <p14:creationId xmlns:p14="http://schemas.microsoft.com/office/powerpoint/2010/main" val="36160537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273913" y="349236"/>
            <a:ext cx="2790839" cy="4302663"/>
          </a:xfrm>
        </p:spPr>
        <p:txBody>
          <a:bodyPr>
            <a:normAutofit/>
          </a:bodyPr>
          <a:lstStyle/>
          <a:p>
            <a:pPr algn="ctr"/>
            <a:r>
              <a:rPr lang="en-US" sz="2800" b="1" dirty="0" smtClean="0"/>
              <a:t>“Cheat Sheet” </a:t>
            </a:r>
            <a:r>
              <a:rPr lang="en-US" sz="4000" dirty="0" smtClean="0"/>
              <a:t/>
            </a:r>
            <a:br>
              <a:rPr lang="en-US" sz="4000" dirty="0" smtClean="0"/>
            </a:br>
            <a:r>
              <a:rPr lang="en-US" sz="4000" dirty="0" smtClean="0"/>
              <a:t/>
            </a:r>
            <a:br>
              <a:rPr lang="en-US" sz="4000" dirty="0" smtClean="0"/>
            </a:br>
            <a:r>
              <a:rPr lang="en-US" sz="2800" dirty="0" smtClean="0"/>
              <a:t>Integrated</a:t>
            </a:r>
            <a:r>
              <a:rPr lang="en-US" sz="2800" dirty="0"/>
              <a:t>, Code-Compliant Moisture </a:t>
            </a:r>
            <a:r>
              <a:rPr lang="en-US" sz="2800" dirty="0" smtClean="0"/>
              <a:t>Control</a:t>
            </a:r>
            <a:endParaRPr lang="en-US" sz="2800"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155" y="129289"/>
            <a:ext cx="9105873" cy="5792115"/>
          </a:xfrm>
          <a:prstGeom prst="rect">
            <a:avLst/>
          </a:prstGeom>
        </p:spPr>
      </p:pic>
      <p:sp>
        <p:nvSpPr>
          <p:cNvPr id="2" name="TextBox 1"/>
          <p:cNvSpPr txBox="1"/>
          <p:nvPr/>
        </p:nvSpPr>
        <p:spPr>
          <a:xfrm>
            <a:off x="9140143" y="4750769"/>
            <a:ext cx="2986754" cy="461665"/>
          </a:xfrm>
          <a:prstGeom prst="rect">
            <a:avLst/>
          </a:prstGeom>
          <a:noFill/>
        </p:spPr>
        <p:txBody>
          <a:bodyPr wrap="square" rtlCol="0">
            <a:spAutoFit/>
          </a:bodyPr>
          <a:lstStyle/>
          <a:p>
            <a:pPr algn="ctr"/>
            <a:r>
              <a:rPr lang="en-US" sz="1200" dirty="0">
                <a:latin typeface="Yu Gothic" panose="020B0400000000000000" pitchFamily="34" charset="-128"/>
                <a:ea typeface="Yu Gothic" panose="020B0400000000000000" pitchFamily="34" charset="-128"/>
                <a:hlinkClick r:id="rId3"/>
              </a:rPr>
              <a:t>https://www.continuousinsulation.org/moisture-control-frame-walls</a:t>
            </a:r>
            <a:r>
              <a:rPr lang="en-US" sz="1200" dirty="0">
                <a:latin typeface="Yu Gothic" panose="020B0400000000000000" pitchFamily="34" charset="-128"/>
                <a:ea typeface="Yu Gothic" panose="020B0400000000000000" pitchFamily="34" charset="-128"/>
              </a:rPr>
              <a:t> </a:t>
            </a:r>
          </a:p>
        </p:txBody>
      </p:sp>
    </p:spTree>
    <p:extLst>
      <p:ext uri="{BB962C8B-B14F-4D97-AF65-F5344CB8AC3E}">
        <p14:creationId xmlns:p14="http://schemas.microsoft.com/office/powerpoint/2010/main" val="9775637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WRB &amp; Flashing Code Requirements</a:t>
            </a:r>
            <a:endParaRPr lang="en-US" dirty="0"/>
          </a:p>
        </p:txBody>
      </p:sp>
      <p:sp>
        <p:nvSpPr>
          <p:cNvPr id="3" name="Content Placeholder 2"/>
          <p:cNvSpPr>
            <a:spLocks noGrp="1"/>
          </p:cNvSpPr>
          <p:nvPr>
            <p:ph idx="1"/>
          </p:nvPr>
        </p:nvSpPr>
        <p:spPr>
          <a:xfrm>
            <a:off x="529701" y="1578500"/>
            <a:ext cx="5152008" cy="3259830"/>
          </a:xfrm>
        </p:spPr>
        <p:txBody>
          <a:bodyPr>
            <a:normAutofit/>
          </a:bodyPr>
          <a:lstStyle/>
          <a:p>
            <a:r>
              <a:rPr lang="en-US" sz="2000" dirty="0" smtClean="0"/>
              <a:t>Use of a code-compliant water-resistive barrier (WRB) and flashing details are required by code (since the 2006 IBC/IRC) because we learned that claddings and windows leak.</a:t>
            </a:r>
          </a:p>
          <a:p>
            <a:r>
              <a:rPr lang="en-US" sz="2000" dirty="0" smtClean="0"/>
              <a:t>FPIS WRB systems are now code-recognized; refer to FPIS manufacturer for code compliance data and installation instructions.</a:t>
            </a:r>
          </a:p>
        </p:txBody>
      </p:sp>
      <p:sp>
        <p:nvSpPr>
          <p:cNvPr id="5" name="Rectangle 2"/>
          <p:cNvSpPr>
            <a:spLocks noChangeArrowheads="1"/>
          </p:cNvSpPr>
          <p:nvPr/>
        </p:nvSpPr>
        <p:spPr bwMode="auto">
          <a:xfrm>
            <a:off x="5398265" y="253298"/>
            <a:ext cx="7722421" cy="369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48039" y="1027231"/>
            <a:ext cx="5208024" cy="3287565"/>
          </a:xfrm>
          <a:prstGeom prst="rect">
            <a:avLst/>
          </a:prstGeom>
        </p:spPr>
      </p:pic>
      <p:sp>
        <p:nvSpPr>
          <p:cNvPr id="6" name="TextBox 5"/>
          <p:cNvSpPr txBox="1"/>
          <p:nvPr/>
        </p:nvSpPr>
        <p:spPr>
          <a:xfrm>
            <a:off x="5948039" y="4314796"/>
            <a:ext cx="5095782" cy="1369606"/>
          </a:xfrm>
          <a:prstGeom prst="rect">
            <a:avLst/>
          </a:prstGeom>
          <a:noFill/>
        </p:spPr>
        <p:txBody>
          <a:bodyPr wrap="square" rtlCol="0">
            <a:spAutoFit/>
          </a:bodyPr>
          <a:lstStyle/>
          <a:p>
            <a:r>
              <a:rPr lang="en-US" sz="1400" dirty="0">
                <a:latin typeface="Yu Gothic" panose="020B0400000000000000" pitchFamily="34" charset="-128"/>
                <a:ea typeface="Yu Gothic" panose="020B0400000000000000" pitchFamily="34" charset="-128"/>
              </a:rPr>
              <a:t>For guidance on use of FPIS ci as a WRB, refer to: </a:t>
            </a:r>
            <a:r>
              <a:rPr lang="en-US" sz="1400" dirty="0">
                <a:solidFill>
                  <a:srgbClr val="FF0000"/>
                </a:solidFill>
                <a:latin typeface="Yu Gothic" panose="020B0400000000000000" pitchFamily="34" charset="-128"/>
                <a:ea typeface="Yu Gothic" panose="020B0400000000000000" pitchFamily="34" charset="-128"/>
                <a:hlinkClick r:id="rId3"/>
              </a:rPr>
              <a:t>https://www.continuousinsulation.org/applications/WRB</a:t>
            </a:r>
            <a:r>
              <a:rPr lang="en-US" sz="1400" dirty="0">
                <a:solidFill>
                  <a:srgbClr val="FF0000"/>
                </a:solidFill>
                <a:latin typeface="Yu Gothic" panose="020B0400000000000000" pitchFamily="34" charset="-128"/>
                <a:ea typeface="Yu Gothic" panose="020B0400000000000000" pitchFamily="34" charset="-128"/>
              </a:rPr>
              <a:t> </a:t>
            </a:r>
          </a:p>
          <a:p>
            <a:r>
              <a:rPr lang="en-US" sz="1400" dirty="0" smtClean="0">
                <a:latin typeface="Yu Gothic" panose="020B0400000000000000" pitchFamily="34" charset="-128"/>
                <a:ea typeface="Yu Gothic" panose="020B0400000000000000" pitchFamily="34" charset="-128"/>
              </a:rPr>
              <a:t/>
            </a:r>
            <a:br>
              <a:rPr lang="en-US" sz="1400" dirty="0" smtClean="0">
                <a:latin typeface="Yu Gothic" panose="020B0400000000000000" pitchFamily="34" charset="-128"/>
                <a:ea typeface="Yu Gothic" panose="020B0400000000000000" pitchFamily="34" charset="-128"/>
              </a:rPr>
            </a:br>
            <a:r>
              <a:rPr lang="en-US" sz="1400" dirty="0" smtClean="0">
                <a:latin typeface="Yu Gothic" panose="020B0400000000000000" pitchFamily="34" charset="-128"/>
                <a:ea typeface="Yu Gothic" panose="020B0400000000000000" pitchFamily="34" charset="-128"/>
              </a:rPr>
              <a:t>For </a:t>
            </a:r>
            <a:r>
              <a:rPr lang="en-US" sz="1400" dirty="0">
                <a:latin typeface="Yu Gothic" panose="020B0400000000000000" pitchFamily="34" charset="-128"/>
                <a:ea typeface="Yu Gothic" panose="020B0400000000000000" pitchFamily="34" charset="-128"/>
              </a:rPr>
              <a:t>listing of code-compliant </a:t>
            </a:r>
            <a:r>
              <a:rPr lang="en-US" sz="1400" dirty="0" smtClean="0">
                <a:latin typeface="Yu Gothic" panose="020B0400000000000000" pitchFamily="34" charset="-128"/>
                <a:ea typeface="Yu Gothic" panose="020B0400000000000000" pitchFamily="34" charset="-128"/>
              </a:rPr>
              <a:t>FPIS WRB systems </a:t>
            </a:r>
            <a:r>
              <a:rPr lang="en-US" sz="1400" dirty="0">
                <a:latin typeface="Yu Gothic" panose="020B0400000000000000" pitchFamily="34" charset="-128"/>
                <a:ea typeface="Yu Gothic" panose="020B0400000000000000" pitchFamily="34" charset="-128"/>
              </a:rPr>
              <a:t>refer to: </a:t>
            </a:r>
            <a:r>
              <a:rPr lang="en-US" sz="1400" dirty="0">
                <a:latin typeface="Yu Gothic" panose="020B0400000000000000" pitchFamily="34" charset="-128"/>
                <a:ea typeface="Yu Gothic" panose="020B0400000000000000" pitchFamily="34" charset="-128"/>
                <a:hlinkClick r:id="rId4"/>
              </a:rPr>
              <a:t>https://www.drjengineering.org/drr/1410-05</a:t>
            </a:r>
            <a:r>
              <a:rPr lang="en-US" sz="1400" dirty="0">
                <a:latin typeface="Yu Gothic" panose="020B0400000000000000" pitchFamily="34" charset="-128"/>
                <a:ea typeface="Yu Gothic" panose="020B0400000000000000" pitchFamily="34" charset="-128"/>
              </a:rPr>
              <a:t> </a:t>
            </a:r>
          </a:p>
          <a:p>
            <a:endParaRPr lang="en-US" sz="12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1368990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WRB &amp; </a:t>
            </a:r>
            <a:r>
              <a:rPr lang="en-US" dirty="0" smtClean="0"/>
              <a:t>Flashing Code Requirements</a:t>
            </a:r>
            <a:endParaRPr lang="en-US" dirty="0"/>
          </a:p>
        </p:txBody>
      </p:sp>
      <p:sp>
        <p:nvSpPr>
          <p:cNvPr id="2" name="Subtitle 1"/>
          <p:cNvSpPr>
            <a:spLocks noGrp="1"/>
          </p:cNvSpPr>
          <p:nvPr>
            <p:ph idx="1"/>
          </p:nvPr>
        </p:nvSpPr>
        <p:spPr>
          <a:xfrm>
            <a:off x="609600" y="1206623"/>
            <a:ext cx="10972800" cy="4922520"/>
          </a:xfrm>
        </p:spPr>
        <p:txBody>
          <a:bodyPr>
            <a:normAutofit fontScale="85000" lnSpcReduction="10000"/>
          </a:bodyPr>
          <a:lstStyle/>
          <a:p>
            <a:pPr marL="0" indent="0">
              <a:lnSpc>
                <a:spcPct val="110000"/>
              </a:lnSpc>
              <a:buNone/>
            </a:pPr>
            <a:r>
              <a:rPr lang="en-US" sz="2300" b="1" dirty="0"/>
              <a:t>2024 IBC WRB provisions:</a:t>
            </a:r>
          </a:p>
          <a:p>
            <a:pPr marL="457200" lvl="1" indent="0">
              <a:lnSpc>
                <a:spcPct val="110000"/>
              </a:lnSpc>
              <a:buNone/>
            </a:pPr>
            <a:r>
              <a:rPr lang="en-US" sz="1800" b="1" dirty="0"/>
              <a:t>1403.2 Water-resistive barrier.</a:t>
            </a:r>
            <a:r>
              <a:rPr lang="en-US" sz="1800" dirty="0"/>
              <a:t> </a:t>
            </a:r>
            <a:r>
              <a:rPr lang="en-US" sz="1800" dirty="0">
                <a:solidFill>
                  <a:srgbClr val="FF0000"/>
                </a:solidFill>
              </a:rPr>
              <a:t>Not fewer than one layer of </a:t>
            </a:r>
            <a:r>
              <a:rPr lang="en-US" sz="1800" i="1" dirty="0">
                <a:solidFill>
                  <a:srgbClr val="FF0000"/>
                </a:solidFill>
              </a:rPr>
              <a:t>water-resistive barrier</a:t>
            </a:r>
            <a:r>
              <a:rPr lang="en-US" sz="1800" dirty="0">
                <a:solidFill>
                  <a:srgbClr val="FF0000"/>
                </a:solidFill>
              </a:rPr>
              <a:t> material shall be attached to the studs or sheathing, with flashing as described in Section 1404.4, in such a manner as to provide a continuous </a:t>
            </a:r>
            <a:r>
              <a:rPr lang="en-US" sz="1800" i="1" dirty="0">
                <a:solidFill>
                  <a:srgbClr val="FF0000"/>
                </a:solidFill>
              </a:rPr>
              <a:t>water-resistive barrier</a:t>
            </a:r>
            <a:r>
              <a:rPr lang="en-US" sz="1800" dirty="0">
                <a:solidFill>
                  <a:srgbClr val="FF0000"/>
                </a:solidFill>
              </a:rPr>
              <a:t> behind the exterior wall </a:t>
            </a:r>
            <a:r>
              <a:rPr lang="en-US" sz="1800" i="1" dirty="0">
                <a:solidFill>
                  <a:srgbClr val="FF0000"/>
                </a:solidFill>
              </a:rPr>
              <a:t>veneer</a:t>
            </a:r>
            <a:r>
              <a:rPr lang="en-US" sz="1800" dirty="0">
                <a:solidFill>
                  <a:srgbClr val="FF0000"/>
                </a:solidFill>
              </a:rPr>
              <a:t>.</a:t>
            </a:r>
            <a:r>
              <a:rPr lang="en-US" sz="1800" dirty="0"/>
              <a:t> </a:t>
            </a:r>
            <a:r>
              <a:rPr lang="en-US" sz="1800" dirty="0">
                <a:solidFill>
                  <a:srgbClr val="0070C0"/>
                </a:solidFill>
              </a:rPr>
              <a:t>The intersection between the water-resistive barrier materials and fenestration openings shall be flashed and assembled in accordance with the fenestration manufacturer’s installation instructions, or other approved methods for applications not addressed by the fenestration manufacturer’s instructions.</a:t>
            </a:r>
            <a:r>
              <a:rPr lang="en-US" sz="1800" dirty="0"/>
              <a:t> </a:t>
            </a:r>
            <a:r>
              <a:rPr lang="en-US" sz="1800" dirty="0" smtClean="0"/>
              <a:t> </a:t>
            </a:r>
            <a:r>
              <a:rPr lang="en-US" sz="1800" dirty="0" smtClean="0">
                <a:solidFill>
                  <a:srgbClr val="7030A0"/>
                </a:solidFill>
              </a:rPr>
              <a:t>The water-resistive barrier material shall be continuous to the top of walls and terminated at penetrations and building appendages in a manner to meet the requirements of the exterior wall envelope as described in Section 1402.2.</a:t>
            </a:r>
          </a:p>
          <a:p>
            <a:pPr marL="457200" lvl="1" indent="0">
              <a:lnSpc>
                <a:spcPct val="110000"/>
              </a:lnSpc>
              <a:buNone/>
            </a:pPr>
            <a:r>
              <a:rPr lang="en-US" sz="1800" b="1" i="1" dirty="0" smtClean="0">
                <a:solidFill>
                  <a:srgbClr val="00B050"/>
                </a:solidFill>
              </a:rPr>
              <a:t>Water-resistive barriers</a:t>
            </a:r>
            <a:r>
              <a:rPr lang="en-US" sz="1800" b="1" dirty="0" smtClean="0">
                <a:solidFill>
                  <a:srgbClr val="00B050"/>
                </a:solidFill>
              </a:rPr>
              <a:t> shall comply with one of the following:</a:t>
            </a:r>
          </a:p>
          <a:p>
            <a:pPr marL="914400" lvl="2" indent="0">
              <a:lnSpc>
                <a:spcPct val="110000"/>
              </a:lnSpc>
              <a:buNone/>
            </a:pPr>
            <a:r>
              <a:rPr lang="en-US" sz="1800" dirty="0" smtClean="0"/>
              <a:t>1</a:t>
            </a:r>
            <a:r>
              <a:rPr lang="en-US" sz="1800" dirty="0"/>
              <a:t>. No. 15 felt complying with ASTM D226, Type 1.</a:t>
            </a:r>
          </a:p>
          <a:p>
            <a:pPr marL="914400" lvl="2" indent="0">
              <a:lnSpc>
                <a:spcPct val="110000"/>
              </a:lnSpc>
              <a:buNone/>
            </a:pPr>
            <a:r>
              <a:rPr lang="en-US" sz="1800" dirty="0"/>
              <a:t>2. ASTM E2556, Type I or II.</a:t>
            </a:r>
          </a:p>
          <a:p>
            <a:pPr marL="914400" lvl="2" indent="0">
              <a:lnSpc>
                <a:spcPct val="110000"/>
              </a:lnSpc>
              <a:buNone/>
            </a:pPr>
            <a:r>
              <a:rPr lang="en-US" sz="1800" dirty="0"/>
              <a:t>3. </a:t>
            </a:r>
            <a:r>
              <a:rPr lang="en-US" sz="1800" u="sng" dirty="0">
                <a:solidFill>
                  <a:srgbClr val="C00000"/>
                </a:solidFill>
              </a:rPr>
              <a:t>Foam plastic insulating sheathing water-resistive barrier systems complying with Section 1402.2 and installed in accordance with manufacturer's installation instructions.</a:t>
            </a:r>
          </a:p>
          <a:p>
            <a:pPr marL="914400" lvl="2" indent="0">
              <a:lnSpc>
                <a:spcPct val="110000"/>
              </a:lnSpc>
              <a:buNone/>
            </a:pPr>
            <a:r>
              <a:rPr lang="en-US" sz="1800" dirty="0"/>
              <a:t>4. ASTM E331 in accordance with Section 1402.2.</a:t>
            </a:r>
          </a:p>
          <a:p>
            <a:pPr marL="914400" lvl="2" indent="0">
              <a:lnSpc>
                <a:spcPct val="110000"/>
              </a:lnSpc>
              <a:buNone/>
            </a:pPr>
            <a:r>
              <a:rPr lang="en-US" sz="1800" dirty="0"/>
              <a:t>5. Other approved materials installed in accordance with the manufacturer’s installation instructions.</a:t>
            </a:r>
          </a:p>
          <a:p>
            <a:pPr marL="457200" lvl="1" indent="0">
              <a:lnSpc>
                <a:spcPct val="110000"/>
              </a:lnSpc>
              <a:buNone/>
            </a:pPr>
            <a:r>
              <a:rPr lang="en-US" sz="1800" dirty="0"/>
              <a:t>No.15 asphalt felt and water-resistive barriers complying with ASTM E2556 shall be applied horizontally, with the upper layer lapped over the lower layer not less than 2 inches (51 mm), and where joints occur, shall be lapped not less than 6 inches (152 mm</a:t>
            </a:r>
            <a:r>
              <a:rPr lang="en-US" sz="1800" dirty="0" smtClean="0"/>
              <a:t>).</a:t>
            </a:r>
            <a:endParaRPr lang="en-US" sz="1800" dirty="0"/>
          </a:p>
        </p:txBody>
      </p:sp>
      <p:sp>
        <p:nvSpPr>
          <p:cNvPr id="4" name="Right Arrow 3"/>
          <p:cNvSpPr/>
          <p:nvPr/>
        </p:nvSpPr>
        <p:spPr>
          <a:xfrm>
            <a:off x="609600" y="4163626"/>
            <a:ext cx="759426" cy="4047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28327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mtClean="0"/>
              <a:t>WRB &amp; Flashing Code Requirements</a:t>
            </a:r>
            <a:endParaRPr lang="en-US" dirty="0"/>
          </a:p>
        </p:txBody>
      </p:sp>
      <p:sp>
        <p:nvSpPr>
          <p:cNvPr id="2" name="Subtitle 1"/>
          <p:cNvSpPr>
            <a:spLocks noGrp="1"/>
          </p:cNvSpPr>
          <p:nvPr>
            <p:ph idx="1"/>
          </p:nvPr>
        </p:nvSpPr>
        <p:spPr>
          <a:xfrm>
            <a:off x="609600" y="1414846"/>
            <a:ext cx="10972800" cy="4046155"/>
          </a:xfrm>
        </p:spPr>
        <p:txBody>
          <a:bodyPr>
            <a:normAutofit/>
          </a:bodyPr>
          <a:lstStyle/>
          <a:p>
            <a:r>
              <a:rPr lang="en-US" sz="2000" dirty="0" smtClean="0"/>
              <a:t>WRB performance criteria vary widely from no installed performance test (material water resistance test only) to full installation system testing (e.g., FPIS WRB systems)</a:t>
            </a:r>
            <a:br>
              <a:rPr lang="en-US" sz="2000" dirty="0" smtClean="0"/>
            </a:br>
            <a:endParaRPr lang="en-US" sz="2000" dirty="0" smtClean="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53038" y="2421659"/>
            <a:ext cx="6862912" cy="2781647"/>
          </a:xfrm>
          <a:prstGeom prst="rect">
            <a:avLst/>
          </a:prstGeom>
        </p:spPr>
      </p:pic>
      <p:sp>
        <p:nvSpPr>
          <p:cNvPr id="7" name="TextBox 6"/>
          <p:cNvSpPr txBox="1"/>
          <p:nvPr/>
        </p:nvSpPr>
        <p:spPr>
          <a:xfrm>
            <a:off x="2253038" y="5198057"/>
            <a:ext cx="6862912" cy="523220"/>
          </a:xfrm>
          <a:prstGeom prst="rect">
            <a:avLst/>
          </a:prstGeom>
          <a:noFill/>
        </p:spPr>
        <p:txBody>
          <a:bodyPr wrap="square" rtlCol="0">
            <a:spAutoFit/>
          </a:bodyPr>
          <a:lstStyle/>
          <a:p>
            <a:pPr algn="ctr"/>
            <a:r>
              <a:rPr lang="en-US" sz="1400" dirty="0">
                <a:latin typeface="Yu Gothic" panose="020B0400000000000000" pitchFamily="34" charset="-128"/>
                <a:ea typeface="Yu Gothic" panose="020B0400000000000000" pitchFamily="34" charset="-128"/>
              </a:rPr>
              <a:t>For information on WRB performance testing requirements refer to: </a:t>
            </a:r>
            <a:r>
              <a:rPr lang="en-US" sz="1400" dirty="0">
                <a:latin typeface="Yu Gothic" panose="020B0400000000000000" pitchFamily="34" charset="-128"/>
                <a:ea typeface="Yu Gothic" panose="020B0400000000000000" pitchFamily="34" charset="-128"/>
                <a:hlinkClick r:id="rId3"/>
              </a:rPr>
              <a:t>https://</a:t>
            </a:r>
            <a:r>
              <a:rPr lang="en-US" sz="1400" dirty="0" smtClean="0">
                <a:latin typeface="Yu Gothic" panose="020B0400000000000000" pitchFamily="34" charset="-128"/>
                <a:ea typeface="Yu Gothic" panose="020B0400000000000000" pitchFamily="34" charset="-128"/>
                <a:hlinkClick r:id="rId3"/>
              </a:rPr>
              <a:t>www.appliedbuildingtech.com/rr/1504-03</a:t>
            </a:r>
            <a:r>
              <a:rPr lang="en-US" sz="1400" dirty="0" smtClean="0">
                <a:latin typeface="Yu Gothic" panose="020B0400000000000000" pitchFamily="34" charset="-128"/>
                <a:ea typeface="Yu Gothic" panose="020B0400000000000000" pitchFamily="34" charset="-128"/>
              </a:rPr>
              <a:t>  </a:t>
            </a:r>
            <a:endParaRPr lang="en-US" sz="14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1435282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03200"/>
            <a:ext cx="10972800" cy="909704"/>
          </a:xfrm>
        </p:spPr>
        <p:txBody>
          <a:bodyPr>
            <a:normAutofit/>
          </a:bodyPr>
          <a:lstStyle/>
          <a:p>
            <a:r>
              <a:rPr lang="en-US" dirty="0"/>
              <a:t>WRB &amp; </a:t>
            </a:r>
            <a:r>
              <a:rPr lang="en-US" dirty="0" smtClean="0"/>
              <a:t>Flashing Code Requirements</a:t>
            </a:r>
            <a:endParaRPr lang="en-US" dirty="0"/>
          </a:p>
        </p:txBody>
      </p:sp>
      <p:sp>
        <p:nvSpPr>
          <p:cNvPr id="2" name="Subtitle 1"/>
          <p:cNvSpPr>
            <a:spLocks noGrp="1"/>
          </p:cNvSpPr>
          <p:nvPr>
            <p:ph idx="1"/>
          </p:nvPr>
        </p:nvSpPr>
        <p:spPr>
          <a:xfrm>
            <a:off x="393516" y="1112904"/>
            <a:ext cx="6306542" cy="4950545"/>
          </a:xfrm>
        </p:spPr>
        <p:txBody>
          <a:bodyPr>
            <a:normAutofit fontScale="70000" lnSpcReduction="20000"/>
          </a:bodyPr>
          <a:lstStyle/>
          <a:p>
            <a:pPr marL="0" indent="0">
              <a:lnSpc>
                <a:spcPct val="120000"/>
              </a:lnSpc>
              <a:buNone/>
            </a:pPr>
            <a:r>
              <a:rPr lang="en-US" b="1" dirty="0" smtClean="0"/>
              <a:t>2024 IBC Flashing provisions:</a:t>
            </a:r>
          </a:p>
          <a:p>
            <a:pPr indent="0">
              <a:lnSpc>
                <a:spcPct val="120000"/>
              </a:lnSpc>
              <a:buNone/>
            </a:pPr>
            <a:r>
              <a:rPr lang="en-US" sz="2200" b="1" dirty="0"/>
              <a:t>1404.4 Flashing.</a:t>
            </a:r>
            <a:r>
              <a:rPr lang="en-US" sz="2200" dirty="0"/>
              <a:t> </a:t>
            </a:r>
            <a:r>
              <a:rPr lang="en-US" sz="2200" dirty="0">
                <a:solidFill>
                  <a:srgbClr val="FF0000"/>
                </a:solidFill>
              </a:rPr>
              <a:t>Flashing shall be installed in such a manner so as to prevent moisture from entering the </a:t>
            </a:r>
            <a:r>
              <a:rPr lang="en-US" sz="2200" i="1" dirty="0" smtClean="0">
                <a:solidFill>
                  <a:srgbClr val="FF0000"/>
                </a:solidFill>
              </a:rPr>
              <a:t>exterior</a:t>
            </a:r>
            <a:r>
              <a:rPr lang="en-US" sz="2200" i="1" dirty="0">
                <a:solidFill>
                  <a:srgbClr val="FF0000"/>
                </a:solidFill>
              </a:rPr>
              <a:t> </a:t>
            </a:r>
            <a:r>
              <a:rPr lang="en-US" sz="2200" dirty="0" smtClean="0">
                <a:solidFill>
                  <a:srgbClr val="FF0000"/>
                </a:solidFill>
              </a:rPr>
              <a:t>wall </a:t>
            </a:r>
            <a:r>
              <a:rPr lang="en-US" sz="2200" dirty="0">
                <a:solidFill>
                  <a:srgbClr val="FF0000"/>
                </a:solidFill>
              </a:rPr>
              <a:t>or to redirect that moisture to the surface of the exterior wall </a:t>
            </a:r>
            <a:r>
              <a:rPr lang="en-US" sz="2200" i="1" dirty="0">
                <a:solidFill>
                  <a:srgbClr val="FF0000"/>
                </a:solidFill>
              </a:rPr>
              <a:t>covering </a:t>
            </a:r>
            <a:r>
              <a:rPr lang="en-US" sz="2200" dirty="0" smtClean="0">
                <a:solidFill>
                  <a:srgbClr val="FF0000"/>
                </a:solidFill>
              </a:rPr>
              <a:t>or </a:t>
            </a:r>
            <a:r>
              <a:rPr lang="en-US" sz="2200" dirty="0">
                <a:solidFill>
                  <a:srgbClr val="FF0000"/>
                </a:solidFill>
              </a:rPr>
              <a:t>to a </a:t>
            </a:r>
            <a:r>
              <a:rPr lang="en-US" sz="2200" i="1" dirty="0">
                <a:solidFill>
                  <a:srgbClr val="FF0000"/>
                </a:solidFill>
              </a:rPr>
              <a:t>water-resistive barrier</a:t>
            </a:r>
            <a:r>
              <a:rPr lang="en-US" sz="2200" dirty="0">
                <a:solidFill>
                  <a:srgbClr val="FF0000"/>
                </a:solidFill>
              </a:rPr>
              <a:t> complying with Section 1403.2 and that is part of a means of drainage complying with Section 1402.2.</a:t>
            </a:r>
            <a:r>
              <a:rPr lang="en-US" sz="2200" dirty="0"/>
              <a:t> </a:t>
            </a:r>
          </a:p>
          <a:p>
            <a:pPr indent="0">
              <a:lnSpc>
                <a:spcPct val="120000"/>
              </a:lnSpc>
              <a:buNone/>
            </a:pPr>
            <a:r>
              <a:rPr lang="en-US" sz="2200" dirty="0">
                <a:solidFill>
                  <a:srgbClr val="0070C0"/>
                </a:solidFill>
              </a:rPr>
              <a:t>Flashing shall be installed at the perimeters of exterior door and window assemblies </a:t>
            </a:r>
            <a:r>
              <a:rPr lang="en-US" sz="2200" u="sng" dirty="0"/>
              <a:t>in accordance with Section 1404.4.1</a:t>
            </a:r>
            <a:r>
              <a:rPr lang="en-US" sz="2200" dirty="0"/>
              <a:t>, </a:t>
            </a:r>
            <a:r>
              <a:rPr lang="en-US" sz="2200" dirty="0">
                <a:solidFill>
                  <a:srgbClr val="7030A0"/>
                </a:solidFill>
              </a:rPr>
              <a:t>penetrations and terminations of </a:t>
            </a:r>
            <a:r>
              <a:rPr lang="en-US" sz="2200" i="1" dirty="0">
                <a:solidFill>
                  <a:srgbClr val="7030A0"/>
                </a:solidFill>
              </a:rPr>
              <a:t>exterior wall</a:t>
            </a:r>
            <a:r>
              <a:rPr lang="en-US" sz="2200" dirty="0">
                <a:solidFill>
                  <a:srgbClr val="7030A0"/>
                </a:solidFill>
              </a:rPr>
              <a:t> assemblies, </a:t>
            </a:r>
            <a:r>
              <a:rPr lang="en-US" sz="2200" i="1" dirty="0">
                <a:solidFill>
                  <a:srgbClr val="7030A0"/>
                </a:solidFill>
              </a:rPr>
              <a:t>exterior wall</a:t>
            </a:r>
            <a:r>
              <a:rPr lang="en-US" sz="2200" dirty="0">
                <a:solidFill>
                  <a:srgbClr val="7030A0"/>
                </a:solidFill>
              </a:rPr>
              <a:t> intersections with roofs, </a:t>
            </a:r>
            <a:r>
              <a:rPr lang="en-US" sz="2200" dirty="0" smtClean="0">
                <a:solidFill>
                  <a:srgbClr val="7030A0"/>
                </a:solidFill>
              </a:rPr>
              <a:t>… etc.</a:t>
            </a:r>
            <a:r>
              <a:rPr lang="en-US" sz="2200" dirty="0" smtClean="0"/>
              <a:t> </a:t>
            </a:r>
          </a:p>
          <a:p>
            <a:pPr indent="0">
              <a:lnSpc>
                <a:spcPct val="120000"/>
              </a:lnSpc>
              <a:buNone/>
            </a:pPr>
            <a:r>
              <a:rPr lang="en-US" sz="2200" b="1" dirty="0"/>
              <a:t>1404.4.1 Fenestration flashing.</a:t>
            </a:r>
            <a:r>
              <a:rPr lang="en-US" sz="2200" dirty="0"/>
              <a:t> Flashing of the fenestration to the wall assembly shall comply with the </a:t>
            </a:r>
            <a:r>
              <a:rPr lang="en-US" sz="2200" dirty="0">
                <a:solidFill>
                  <a:srgbClr val="00B050"/>
                </a:solidFill>
              </a:rPr>
              <a:t>fenestration manufacturer's instructions</a:t>
            </a:r>
            <a:r>
              <a:rPr lang="en-US" sz="2200" dirty="0"/>
              <a:t> </a:t>
            </a:r>
            <a:r>
              <a:rPr lang="en-US" sz="2200" u="sng" dirty="0"/>
              <a:t>or</a:t>
            </a:r>
            <a:r>
              <a:rPr lang="en-US" sz="2200" dirty="0"/>
              <a:t>, for conditions not addressed by the fenestration manufacturer's instructions, shall comply with one of the following: </a:t>
            </a:r>
          </a:p>
          <a:p>
            <a:pPr marL="798513" indent="-342900">
              <a:lnSpc>
                <a:spcPct val="120000"/>
              </a:lnSpc>
              <a:buFont typeface="+mj-lt"/>
              <a:buAutoNum type="arabicPeriod"/>
            </a:pPr>
            <a:r>
              <a:rPr lang="en-US" sz="1700" dirty="0" smtClean="0"/>
              <a:t>The </a:t>
            </a:r>
            <a:r>
              <a:rPr lang="en-US" sz="1700" dirty="0">
                <a:solidFill>
                  <a:schemeClr val="accent6">
                    <a:lumMod val="50000"/>
                  </a:schemeClr>
                </a:solidFill>
              </a:rPr>
              <a:t>water-resistive barrier manufacturer's flashing instructions</a:t>
            </a:r>
            <a:r>
              <a:rPr lang="en-US" sz="1700" dirty="0"/>
              <a:t>; </a:t>
            </a:r>
          </a:p>
          <a:p>
            <a:pPr marL="798513" indent="-342900">
              <a:lnSpc>
                <a:spcPct val="120000"/>
              </a:lnSpc>
              <a:buFont typeface="+mj-lt"/>
              <a:buAutoNum type="arabicPeriod"/>
            </a:pPr>
            <a:r>
              <a:rPr lang="en-US" sz="1700" dirty="0" smtClean="0"/>
              <a:t>The </a:t>
            </a:r>
            <a:r>
              <a:rPr lang="en-US" sz="1700" dirty="0"/>
              <a:t>flashing manufacturer's flashing instructions; </a:t>
            </a:r>
          </a:p>
          <a:p>
            <a:pPr marL="798513" indent="-342900">
              <a:lnSpc>
                <a:spcPct val="120000"/>
              </a:lnSpc>
              <a:buFont typeface="+mj-lt"/>
              <a:buAutoNum type="arabicPeriod"/>
            </a:pPr>
            <a:r>
              <a:rPr lang="en-US" sz="1700" dirty="0" smtClean="0"/>
              <a:t>A </a:t>
            </a:r>
            <a:r>
              <a:rPr lang="en-US" sz="1700" dirty="0"/>
              <a:t>flashing design or method of a registered design professional; or, </a:t>
            </a:r>
          </a:p>
          <a:p>
            <a:pPr marL="798513" indent="-342900">
              <a:lnSpc>
                <a:spcPct val="120000"/>
              </a:lnSpc>
              <a:buFont typeface="+mj-lt"/>
              <a:buAutoNum type="arabicPeriod"/>
            </a:pPr>
            <a:r>
              <a:rPr lang="en-US" sz="1700" dirty="0" smtClean="0"/>
              <a:t>Other </a:t>
            </a:r>
            <a:r>
              <a:rPr lang="en-US" sz="1700" dirty="0"/>
              <a:t>approved methods</a:t>
            </a:r>
            <a:r>
              <a:rPr lang="en-US" sz="1700" dirty="0" smtClean="0"/>
              <a:t>.</a:t>
            </a:r>
          </a:p>
        </p:txBody>
      </p:sp>
      <p:pic>
        <p:nvPicPr>
          <p:cNvPr id="4"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764721" y="1195644"/>
            <a:ext cx="5033763" cy="32289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17322" y="4424641"/>
            <a:ext cx="5045825"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Yu Gothic" panose="020B0400000000000000" pitchFamily="34" charset="-128"/>
                <a:ea typeface="Yu Gothic" panose="020B0400000000000000" pitchFamily="34" charset="-128"/>
              </a:rPr>
              <a:t>Window flashing with pan flashing is a recommended best practice (but not required by code)</a:t>
            </a:r>
          </a:p>
          <a:p>
            <a:pPr marL="285750" indent="-285750">
              <a:buFont typeface="Arial" panose="020B0604020202020204" pitchFamily="34" charset="0"/>
              <a:buChar char="•"/>
            </a:pPr>
            <a:r>
              <a:rPr lang="en-US" sz="1400" dirty="0">
                <a:latin typeface="Yu Gothic" panose="020B0400000000000000" pitchFamily="34" charset="-128"/>
                <a:ea typeface="Yu Gothic" panose="020B0400000000000000" pitchFamily="34" charset="-128"/>
              </a:rPr>
              <a:t>Flashing instructions may vary from one source to another in scope of materials and methods addressed, limitations, conditions of use, and performance basis</a:t>
            </a:r>
            <a:r>
              <a:rPr lang="en-US" sz="1400" dirty="0" smtClean="0">
                <a:latin typeface="Yu Gothic" panose="020B0400000000000000" pitchFamily="34" charset="-128"/>
                <a:ea typeface="Yu Gothic" panose="020B0400000000000000" pitchFamily="34" charset="-128"/>
              </a:rPr>
              <a:t>.</a:t>
            </a:r>
            <a:endParaRPr lang="en-US" sz="14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6633932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30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03200"/>
            <a:ext cx="10972800" cy="890642"/>
          </a:xfrm>
        </p:spPr>
        <p:txBody>
          <a:bodyPr>
            <a:normAutofit fontScale="90000"/>
          </a:bodyPr>
          <a:lstStyle/>
          <a:p>
            <a:r>
              <a:rPr lang="en-US" dirty="0" smtClean="0"/>
              <a:t>Fenestration Installation &amp; Performance on Walls with ci</a:t>
            </a:r>
            <a:endParaRPr lang="en-US" dirty="0"/>
          </a:p>
        </p:txBody>
      </p:sp>
      <p:sp>
        <p:nvSpPr>
          <p:cNvPr id="2" name="Subtitle 1"/>
          <p:cNvSpPr>
            <a:spLocks noGrp="1"/>
          </p:cNvSpPr>
          <p:nvPr>
            <p:ph idx="1"/>
          </p:nvPr>
        </p:nvSpPr>
        <p:spPr>
          <a:xfrm>
            <a:off x="609600" y="1498601"/>
            <a:ext cx="5142807" cy="3962400"/>
          </a:xfrm>
        </p:spPr>
        <p:txBody>
          <a:bodyPr>
            <a:normAutofit/>
          </a:bodyPr>
          <a:lstStyle/>
          <a:p>
            <a:r>
              <a:rPr lang="en-US" sz="2400" dirty="0" smtClean="0"/>
              <a:t>FPIS ci Timeline</a:t>
            </a:r>
          </a:p>
          <a:p>
            <a:r>
              <a:rPr lang="en-US" sz="2400" dirty="0" smtClean="0"/>
              <a:t>Field </a:t>
            </a:r>
            <a:r>
              <a:rPr lang="en-US" sz="2400" dirty="0"/>
              <a:t>Installation Experience</a:t>
            </a:r>
          </a:p>
          <a:p>
            <a:r>
              <a:rPr lang="en-US" sz="2400" dirty="0"/>
              <a:t>Installed Performance </a:t>
            </a:r>
            <a:r>
              <a:rPr lang="en-US" sz="2400" dirty="0" smtClean="0"/>
              <a:t>Testing</a:t>
            </a:r>
          </a:p>
          <a:p>
            <a:r>
              <a:rPr lang="en-US" sz="2400" dirty="0" smtClean="0"/>
              <a:t>Recommended </a:t>
            </a:r>
            <a:r>
              <a:rPr lang="en-US" sz="2400" dirty="0"/>
              <a:t>installation </a:t>
            </a:r>
            <a:r>
              <a:rPr lang="en-US" sz="2400" dirty="0" smtClean="0"/>
              <a:t>instructions</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1" r="-1503"/>
          <a:stretch/>
        </p:blipFill>
        <p:spPr>
          <a:xfrm>
            <a:off x="6482977" y="1093842"/>
            <a:ext cx="4785028" cy="4481254"/>
          </a:xfrm>
          <a:prstGeom prst="rect">
            <a:avLst/>
          </a:prstGeom>
          <a:ln w="12700">
            <a:noFill/>
          </a:ln>
          <a:effectLst>
            <a:outerShdw blurRad="50800" dist="38100" dir="2700000" algn="tl" rotWithShape="0">
              <a:prstClr val="black">
                <a:alpha val="40000"/>
              </a:prstClr>
            </a:outerShdw>
          </a:effectLst>
        </p:spPr>
      </p:pic>
      <p:sp>
        <p:nvSpPr>
          <p:cNvPr id="5" name="TextBox 4"/>
          <p:cNvSpPr txBox="1"/>
          <p:nvPr/>
        </p:nvSpPr>
        <p:spPr>
          <a:xfrm>
            <a:off x="868218" y="4236446"/>
            <a:ext cx="5008799" cy="523220"/>
          </a:xfrm>
          <a:prstGeom prst="rect">
            <a:avLst/>
          </a:prstGeom>
          <a:noFill/>
        </p:spPr>
        <p:txBody>
          <a:bodyPr wrap="square" rtlCol="0">
            <a:spAutoFit/>
          </a:bodyPr>
          <a:lstStyle/>
          <a:p>
            <a:pPr algn="r"/>
            <a:r>
              <a:rPr lang="en-US" sz="1400" dirty="0">
                <a:latin typeface="Yu Gothic" panose="020B0400000000000000" pitchFamily="34" charset="-128"/>
                <a:ea typeface="Yu Gothic" panose="020B0400000000000000" pitchFamily="34" charset="-128"/>
              </a:rPr>
              <a:t>For more information, refer to: </a:t>
            </a:r>
            <a:r>
              <a:rPr lang="en-US" sz="1400" dirty="0">
                <a:latin typeface="Yu Gothic" panose="020B0400000000000000" pitchFamily="34" charset="-128"/>
                <a:ea typeface="Yu Gothic" panose="020B0400000000000000" pitchFamily="34" charset="-128"/>
                <a:hlinkClick r:id="rId3"/>
              </a:rPr>
              <a:t>https://</a:t>
            </a:r>
            <a:r>
              <a:rPr lang="en-US" sz="1400" dirty="0" smtClean="0">
                <a:latin typeface="Yu Gothic" panose="020B0400000000000000" pitchFamily="34" charset="-128"/>
                <a:ea typeface="Yu Gothic" panose="020B0400000000000000" pitchFamily="34" charset="-128"/>
                <a:hlinkClick r:id="rId3"/>
              </a:rPr>
              <a:t>www.continuousinsulation.org/window-installation</a:t>
            </a:r>
            <a:r>
              <a:rPr lang="en-US" sz="1400" dirty="0" smtClean="0">
                <a:latin typeface="Yu Gothic" panose="020B0400000000000000" pitchFamily="34" charset="-128"/>
                <a:ea typeface="Yu Gothic" panose="020B0400000000000000" pitchFamily="34" charset="-128"/>
              </a:rPr>
              <a:t>  </a:t>
            </a:r>
            <a:endParaRPr lang="en-US" sz="1400" dirty="0">
              <a:latin typeface="Yu Gothic" panose="020B0400000000000000" pitchFamily="34" charset="-128"/>
              <a:ea typeface="Yu Gothic" panose="020B0400000000000000" pitchFamily="34" charset="-128"/>
            </a:endParaRPr>
          </a:p>
        </p:txBody>
      </p:sp>
      <p:sp>
        <p:nvSpPr>
          <p:cNvPr id="6" name="TextBox 5"/>
          <p:cNvSpPr txBox="1"/>
          <p:nvPr/>
        </p:nvSpPr>
        <p:spPr>
          <a:xfrm>
            <a:off x="6924582" y="5646198"/>
            <a:ext cx="3616118" cy="292388"/>
          </a:xfrm>
          <a:prstGeom prst="rect">
            <a:avLst/>
          </a:prstGeom>
          <a:noFill/>
        </p:spPr>
        <p:txBody>
          <a:bodyPr wrap="none" rtlCol="0">
            <a:spAutoFit/>
          </a:bodyPr>
          <a:lstStyle/>
          <a:p>
            <a:r>
              <a:rPr lang="en-US" dirty="0">
                <a:hlinkClick r:id="rId4"/>
              </a:rPr>
              <a:t>https://</a:t>
            </a:r>
            <a:r>
              <a:rPr lang="en-US" dirty="0" smtClean="0">
                <a:hlinkClick r:id="rId4"/>
              </a:rPr>
              <a:t>www.appliedbuildingtech.com/rr/2104-01</a:t>
            </a:r>
            <a:r>
              <a:rPr lang="en-US" dirty="0" smtClean="0"/>
              <a:t> </a:t>
            </a:r>
            <a:endParaRPr lang="en-US" dirty="0"/>
          </a:p>
        </p:txBody>
      </p:sp>
    </p:spTree>
    <p:extLst>
      <p:ext uri="{BB962C8B-B14F-4D97-AF65-F5344CB8AC3E}">
        <p14:creationId xmlns:p14="http://schemas.microsoft.com/office/powerpoint/2010/main" val="12139807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mtClean="0"/>
              <a:t>FPIS ci Timeline </a:t>
            </a:r>
            <a:endParaRPr lang="en-US" dirty="0"/>
          </a:p>
        </p:txBody>
      </p:sp>
      <p:sp>
        <p:nvSpPr>
          <p:cNvPr id="2" name="Subtitle 1"/>
          <p:cNvSpPr>
            <a:spLocks noGrp="1"/>
          </p:cNvSpPr>
          <p:nvPr>
            <p:ph idx="1"/>
          </p:nvPr>
        </p:nvSpPr>
        <p:spPr>
          <a:xfrm>
            <a:off x="609600" y="1172095"/>
            <a:ext cx="7502728" cy="4971010"/>
          </a:xfrm>
        </p:spPr>
        <p:txBody>
          <a:bodyPr>
            <a:normAutofit fontScale="62500" lnSpcReduction="20000"/>
          </a:bodyPr>
          <a:lstStyle/>
          <a:p>
            <a:pPr>
              <a:lnSpc>
                <a:spcPct val="120000"/>
              </a:lnSpc>
            </a:pPr>
            <a:r>
              <a:rPr lang="en-US" sz="2900" dirty="0" smtClean="0"/>
              <a:t>1970s – FPIS ci introduced</a:t>
            </a:r>
          </a:p>
          <a:p>
            <a:pPr>
              <a:lnSpc>
                <a:spcPct val="120000"/>
              </a:lnSpc>
            </a:pPr>
            <a:r>
              <a:rPr lang="en-US" sz="2900" dirty="0" smtClean="0"/>
              <a:t>1980s –flanged window install over FPIS progresses </a:t>
            </a:r>
            <a:br>
              <a:rPr lang="en-US" sz="2900" dirty="0" smtClean="0"/>
            </a:br>
            <a:r>
              <a:rPr lang="en-US" sz="2900" dirty="0" smtClean="0"/>
              <a:t>from 1" to </a:t>
            </a:r>
            <a:r>
              <a:rPr lang="en-US" sz="2900" dirty="0"/>
              <a:t>1</a:t>
            </a:r>
            <a:r>
              <a:rPr lang="en-US" sz="2900" dirty="0" smtClean="0"/>
              <a:t>½" (window buck used for thicker foam)</a:t>
            </a:r>
          </a:p>
          <a:p>
            <a:pPr>
              <a:lnSpc>
                <a:spcPct val="120000"/>
              </a:lnSpc>
            </a:pPr>
            <a:r>
              <a:rPr lang="en-US" sz="2900" dirty="0" smtClean="0"/>
              <a:t>1990s –FPIS ci WRB systems evolve</a:t>
            </a:r>
          </a:p>
          <a:p>
            <a:pPr>
              <a:lnSpc>
                <a:spcPct val="120000"/>
              </a:lnSpc>
            </a:pPr>
            <a:r>
              <a:rPr lang="en-US" sz="2900" dirty="0" smtClean="0"/>
              <a:t>2006 – IRC &amp; IBC codes change to require WRBs and fenestration manufacturer instructions</a:t>
            </a:r>
          </a:p>
          <a:p>
            <a:pPr>
              <a:lnSpc>
                <a:spcPct val="120000"/>
              </a:lnSpc>
            </a:pPr>
            <a:r>
              <a:rPr lang="en-US" sz="2900" dirty="0" smtClean="0"/>
              <a:t>2012 – IECC expands use of ci for R-value compliance use of ci</a:t>
            </a:r>
          </a:p>
          <a:p>
            <a:pPr>
              <a:lnSpc>
                <a:spcPct val="120000"/>
              </a:lnSpc>
            </a:pPr>
            <a:r>
              <a:rPr lang="en-US" sz="2900" dirty="0" smtClean="0"/>
              <a:t>2013 – Present – Increased use of FPIS ci, but differing opinions and experience with how to integrate with windows, conflicting requirements, conflicting instructions, conflicting standards, conflicting opinions, etc. </a:t>
            </a:r>
            <a:br>
              <a:rPr lang="en-US" sz="2900" dirty="0" smtClean="0"/>
            </a:br>
            <a:endParaRPr lang="en-US" sz="2900" dirty="0" smtClean="0"/>
          </a:p>
          <a:p>
            <a:pPr lvl="1" indent="0">
              <a:lnSpc>
                <a:spcPct val="120000"/>
              </a:lnSpc>
              <a:buNone/>
            </a:pPr>
            <a:r>
              <a:rPr lang="en-US" dirty="0" smtClean="0">
                <a:sym typeface="Wingdings" panose="05000000000000000000" pitchFamily="2" charset="2"/>
              </a:rPr>
              <a:t> </a:t>
            </a:r>
            <a:r>
              <a:rPr lang="en-US" dirty="0" smtClean="0">
                <a:latin typeface="Yu Gothic" panose="020B0400000000000000" pitchFamily="34" charset="-128"/>
                <a:ea typeface="Yu Gothic" panose="020B0400000000000000" pitchFamily="34" charset="-128"/>
              </a:rPr>
              <a:t>Research and testing to resolve confusion</a:t>
            </a:r>
          </a:p>
          <a:p>
            <a:pPr lvl="1" indent="0">
              <a:lnSpc>
                <a:spcPct val="120000"/>
              </a:lnSpc>
              <a:buNone/>
            </a:pPr>
            <a:r>
              <a:rPr lang="en-US" dirty="0" smtClean="0">
                <a:latin typeface="Yu Gothic" panose="020B0400000000000000" pitchFamily="34" charset="-128"/>
                <a:ea typeface="Yu Gothic" panose="020B0400000000000000" pitchFamily="34" charset="-128"/>
                <a:sym typeface="Wingdings" panose="05000000000000000000" pitchFamily="2" charset="2"/>
              </a:rPr>
              <a:t> Code improvements initiated</a:t>
            </a:r>
            <a:endParaRPr lang="en-US" dirty="0" smtClean="0">
              <a:latin typeface="Yu Gothic" panose="020B0400000000000000" pitchFamily="34" charset="-128"/>
              <a:ea typeface="Yu Gothic" panose="020B0400000000000000" pitchFamily="34" charset="-128"/>
            </a:endParaRPr>
          </a:p>
        </p:txBody>
      </p:sp>
      <p:pic>
        <p:nvPicPr>
          <p:cNvPr id="4" name="Picture 3"/>
          <p:cNvPicPr/>
          <p:nvPr/>
        </p:nvPicPr>
        <p:blipFill rotWithShape="1">
          <a:blip r:embed="rId2" cstate="screen">
            <a:extLst>
              <a:ext uri="{28A0092B-C50C-407E-A947-70E740481C1C}">
                <a14:useLocalDpi xmlns:a14="http://schemas.microsoft.com/office/drawing/2010/main"/>
              </a:ext>
            </a:extLst>
          </a:blip>
          <a:srcRect/>
          <a:stretch/>
        </p:blipFill>
        <p:spPr bwMode="auto">
          <a:xfrm>
            <a:off x="7996844" y="83860"/>
            <a:ext cx="4060760" cy="546722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355087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Field Installation Experience</a:t>
            </a:r>
          </a:p>
        </p:txBody>
      </p:sp>
      <p:sp>
        <p:nvSpPr>
          <p:cNvPr id="2" name="Subtitle 1"/>
          <p:cNvSpPr>
            <a:spLocks noGrp="1"/>
          </p:cNvSpPr>
          <p:nvPr>
            <p:ph idx="1"/>
          </p:nvPr>
        </p:nvSpPr>
        <p:spPr/>
        <p:txBody>
          <a:bodyPr>
            <a:normAutofit/>
          </a:bodyPr>
          <a:lstStyle/>
          <a:p>
            <a:r>
              <a:rPr lang="en-US" dirty="0"/>
              <a:t>Historically accepted practice (survey actual experience)</a:t>
            </a:r>
          </a:p>
          <a:p>
            <a:r>
              <a:rPr lang="en-US" dirty="0"/>
              <a:t>Typical builder experienced with FPIS ci:</a:t>
            </a:r>
          </a:p>
          <a:p>
            <a:pPr lvl="1" indent="0">
              <a:buNone/>
            </a:pPr>
            <a:r>
              <a:rPr lang="en-US" sz="2000" i="1" dirty="0"/>
              <a:t>“We have been installing vinyl double pane windows over </a:t>
            </a:r>
            <a:r>
              <a:rPr lang="en-US" sz="2000" i="1" dirty="0" smtClean="0"/>
              <a:t>1½" </a:t>
            </a:r>
            <a:r>
              <a:rPr lang="en-US" sz="2000" i="1" dirty="0"/>
              <a:t>XPS foam with no OSB for over six years and before that over 1" foam for almost 30 years and have seen no issues with window </a:t>
            </a:r>
            <a:r>
              <a:rPr lang="en-US" sz="2000" i="1" dirty="0" smtClean="0"/>
              <a:t>movement.”</a:t>
            </a:r>
            <a:endParaRPr lang="en-US" sz="2000" i="1" dirty="0"/>
          </a:p>
          <a:p>
            <a:r>
              <a:rPr lang="en-US" dirty="0"/>
              <a:t>Other sources indicate similar experience</a:t>
            </a:r>
          </a:p>
          <a:p>
            <a:r>
              <a:rPr lang="en-US" dirty="0"/>
              <a:t>Experience from Canada also imported to U.S.</a:t>
            </a:r>
          </a:p>
        </p:txBody>
      </p:sp>
    </p:spTree>
    <p:extLst>
      <p:ext uri="{BB962C8B-B14F-4D97-AF65-F5344CB8AC3E}">
        <p14:creationId xmlns:p14="http://schemas.microsoft.com/office/powerpoint/2010/main" val="23954681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smtClean="0"/>
              <a:t>Examples of Historically Accepted Practice </a:t>
            </a:r>
            <a:br>
              <a:rPr lang="en-US" dirty="0" smtClean="0"/>
            </a:br>
            <a:r>
              <a:rPr lang="en-US" dirty="0" smtClean="0"/>
              <a:t>(≤ 1.5" FPIS ci)</a:t>
            </a:r>
            <a:endParaRPr lang="en-US" dirty="0"/>
          </a:p>
        </p:txBody>
      </p:sp>
      <p:pic>
        <p:nvPicPr>
          <p:cNvPr id="4" name="Picture 3" descr="C:\Users\Owner\Desktop\Jay's Stuff\615 Armel Property Info\Addition Pictures\5-2013\05011310160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7669" y="1614899"/>
            <a:ext cx="2953756" cy="3957943"/>
          </a:xfrm>
          <a:prstGeom prst="rect">
            <a:avLst/>
          </a:prstGeom>
          <a:noFill/>
          <a:ln>
            <a:noFill/>
          </a:ln>
        </p:spPr>
      </p:pic>
      <p:pic>
        <p:nvPicPr>
          <p:cNvPr id="5" name="Picture 4"/>
          <p:cNvPicPr/>
          <p:nvPr/>
        </p:nvPicPr>
        <p:blipFill>
          <a:blip r:embed="rId3" cstate="screen">
            <a:extLst>
              <a:ext uri="{28A0092B-C50C-407E-A947-70E740481C1C}">
                <a14:useLocalDpi xmlns:a14="http://schemas.microsoft.com/office/drawing/2010/main"/>
              </a:ext>
            </a:extLst>
          </a:blip>
          <a:stretch>
            <a:fillRect/>
          </a:stretch>
        </p:blipFill>
        <p:spPr>
          <a:xfrm>
            <a:off x="6909507" y="1878182"/>
            <a:ext cx="4603620" cy="3325160"/>
          </a:xfrm>
          <a:prstGeom prst="rect">
            <a:avLst/>
          </a:prstGeom>
        </p:spPr>
      </p:pic>
      <p:pic>
        <p:nvPicPr>
          <p:cNvPr id="6" name="Picture 5" descr="C:\Users\Owner\Desktop\Jay's Stuff\1236 Bast Lane, Waterfront Property\Construction Photos\Feb 2019\IMG_1716.JPG"/>
          <p:cNvPicPr/>
          <p:nvPr/>
        </p:nvPicPr>
        <p:blipFill rotWithShape="1">
          <a:blip r:embed="rId4" cstate="print">
            <a:extLst>
              <a:ext uri="{28A0092B-C50C-407E-A947-70E740481C1C}">
                <a14:useLocalDpi xmlns:a14="http://schemas.microsoft.com/office/drawing/2010/main" val="0"/>
              </a:ext>
            </a:extLst>
          </a:blip>
          <a:srcRect/>
          <a:stretch/>
        </p:blipFill>
        <p:spPr bwMode="auto">
          <a:xfrm rot="5400000">
            <a:off x="217680" y="2095134"/>
            <a:ext cx="3957944" cy="29974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130660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smtClean="0"/>
              <a:t>Examples of Historically Accepted Practice </a:t>
            </a:r>
            <a:br>
              <a:rPr lang="en-US" dirty="0" smtClean="0"/>
            </a:br>
            <a:r>
              <a:rPr lang="en-US" dirty="0" smtClean="0"/>
              <a:t>(&gt; 1.5” FPIS ci)</a:t>
            </a:r>
            <a:endParaRPr lang="en-US" dirty="0"/>
          </a:p>
        </p:txBody>
      </p:sp>
      <p:sp>
        <p:nvSpPr>
          <p:cNvPr id="2" name="Subtitle 1"/>
          <p:cNvSpPr>
            <a:spLocks noGrp="1"/>
          </p:cNvSpPr>
          <p:nvPr>
            <p:ph idx="1"/>
          </p:nvPr>
        </p:nvSpPr>
        <p:spPr>
          <a:xfrm>
            <a:off x="609600" y="1498601"/>
            <a:ext cx="4893425" cy="4569690"/>
          </a:xfrm>
        </p:spPr>
        <p:txBody>
          <a:bodyPr>
            <a:normAutofit fontScale="92500" lnSpcReduction="10000"/>
          </a:bodyPr>
          <a:lstStyle/>
          <a:p>
            <a:pPr>
              <a:lnSpc>
                <a:spcPct val="120000"/>
              </a:lnSpc>
            </a:pPr>
            <a:r>
              <a:rPr lang="en-US" sz="2200" dirty="0" smtClean="0"/>
              <a:t>Plywood window buck with 4"-thick FPIS ci</a:t>
            </a:r>
          </a:p>
          <a:p>
            <a:pPr>
              <a:lnSpc>
                <a:spcPct val="120000"/>
              </a:lnSpc>
            </a:pPr>
            <a:r>
              <a:rPr lang="en-US" sz="2200" dirty="0" smtClean="0"/>
              <a:t>2x wood bucks also used (especially for masonry/concrete construction)</a:t>
            </a:r>
          </a:p>
          <a:p>
            <a:pPr>
              <a:lnSpc>
                <a:spcPct val="120000"/>
              </a:lnSpc>
            </a:pPr>
            <a:r>
              <a:rPr lang="en-US" sz="2200" dirty="0" smtClean="0"/>
              <a:t>NOTE: For Type I-IV construction (IBC), the window-wall interface also must comply with NFPA 285 tested assembly and engineering analysis.</a:t>
            </a:r>
          </a:p>
          <a:p>
            <a:pPr lvl="1">
              <a:lnSpc>
                <a:spcPct val="120000"/>
              </a:lnSpc>
            </a:pPr>
            <a:r>
              <a:rPr lang="en-US" sz="1900" dirty="0" smtClean="0">
                <a:latin typeface="Yu Gothic" panose="020B0400000000000000" pitchFamily="34" charset="-128"/>
                <a:ea typeface="Yu Gothic" panose="020B0400000000000000" pitchFamily="34" charset="-128"/>
              </a:rPr>
              <a:t>Applies regardless of </a:t>
            </a:r>
            <a:br>
              <a:rPr lang="en-US" sz="1900" dirty="0" smtClean="0">
                <a:latin typeface="Yu Gothic" panose="020B0400000000000000" pitchFamily="34" charset="-128"/>
                <a:ea typeface="Yu Gothic" panose="020B0400000000000000" pitchFamily="34" charset="-128"/>
              </a:rPr>
            </a:br>
            <a:r>
              <a:rPr lang="en-US" sz="1900" dirty="0" smtClean="0">
                <a:latin typeface="Yu Gothic" panose="020B0400000000000000" pitchFamily="34" charset="-128"/>
                <a:ea typeface="Yu Gothic" panose="020B0400000000000000" pitchFamily="34" charset="-128"/>
              </a:rPr>
              <a:t>FPIS thickness.</a:t>
            </a:r>
          </a:p>
          <a:p>
            <a:pPr lvl="1">
              <a:lnSpc>
                <a:spcPct val="120000"/>
              </a:lnSpc>
            </a:pPr>
            <a:r>
              <a:rPr lang="en-US" sz="1900" dirty="0" smtClean="0">
                <a:latin typeface="Yu Gothic" panose="020B0400000000000000" pitchFamily="34" charset="-128"/>
                <a:ea typeface="Yu Gothic" panose="020B0400000000000000" pitchFamily="34" charset="-128"/>
              </a:rPr>
              <a:t>See examples next two slides.</a:t>
            </a:r>
          </a:p>
        </p:txBody>
      </p:sp>
      <p:pic>
        <p:nvPicPr>
          <p:cNvPr id="4" name="Picture 3"/>
          <p:cNvPicPr/>
          <p:nvPr/>
        </p:nvPicPr>
        <p:blipFill rotWithShape="1">
          <a:blip r:embed="rId2" cstate="email">
            <a:extLst>
              <a:ext uri="{28A0092B-C50C-407E-A947-70E740481C1C}">
                <a14:useLocalDpi xmlns:a14="http://schemas.microsoft.com/office/drawing/2010/main"/>
              </a:ext>
            </a:extLst>
          </a:blip>
          <a:srcRect/>
          <a:stretch/>
        </p:blipFill>
        <p:spPr bwMode="auto">
          <a:xfrm>
            <a:off x="5687945" y="836561"/>
            <a:ext cx="6368538" cy="3899638"/>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5643412" y="4814004"/>
            <a:ext cx="6548588" cy="307777"/>
          </a:xfrm>
          <a:prstGeom prst="rect">
            <a:avLst/>
          </a:prstGeom>
          <a:noFill/>
        </p:spPr>
        <p:txBody>
          <a:bodyPr wrap="none" rtlCol="0">
            <a:spAutoFit/>
          </a:bodyPr>
          <a:lstStyle/>
          <a:p>
            <a:r>
              <a:rPr lang="en-US" sz="1400" dirty="0">
                <a:latin typeface="Yu Gothic" panose="020B0400000000000000" pitchFamily="34" charset="-128"/>
                <a:ea typeface="Yu Gothic" panose="020B0400000000000000" pitchFamily="34" charset="-128"/>
              </a:rPr>
              <a:t>Source: </a:t>
            </a:r>
            <a:r>
              <a:rPr lang="en-US" sz="1400" u="sng" dirty="0">
                <a:latin typeface="Yu Gothic" panose="020B0400000000000000" pitchFamily="34" charset="-128"/>
                <a:ea typeface="Yu Gothic" panose="020B0400000000000000" pitchFamily="34" charset="-128"/>
                <a:hlinkClick r:id="rId3"/>
              </a:rPr>
              <a:t>www.nist.gov/system/files/nzertf-architectural-plans3-june2011.pdf</a:t>
            </a:r>
            <a:endParaRPr lang="en-US" sz="14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0430652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9782" y="234822"/>
            <a:ext cx="11083895" cy="574913"/>
          </a:xfrm>
        </p:spPr>
        <p:txBody>
          <a:bodyPr>
            <a:noAutofit/>
          </a:bodyPr>
          <a:lstStyle/>
          <a:p>
            <a:r>
              <a:rPr lang="en-US" dirty="0" smtClean="0"/>
              <a:t>Example NFPA 285 Fenestration Rough Opening Details</a:t>
            </a:r>
            <a:endParaRPr lang="en-US"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8380" y="1300295"/>
            <a:ext cx="3450650" cy="3631313"/>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2364" y="1300295"/>
            <a:ext cx="3949137" cy="3631313"/>
          </a:xfrm>
          <a:prstGeom prst="rect">
            <a:avLst/>
          </a:prstGeom>
        </p:spPr>
      </p:pic>
      <p:sp>
        <p:nvSpPr>
          <p:cNvPr id="6" name="TextBox 5"/>
          <p:cNvSpPr txBox="1"/>
          <p:nvPr/>
        </p:nvSpPr>
        <p:spPr>
          <a:xfrm>
            <a:off x="166657" y="5160558"/>
            <a:ext cx="5460275" cy="523220"/>
          </a:xfrm>
          <a:prstGeom prst="rect">
            <a:avLst/>
          </a:prstGeom>
          <a:noFill/>
        </p:spPr>
        <p:txBody>
          <a:bodyPr wrap="square" rtlCol="0">
            <a:spAutoFit/>
          </a:bodyPr>
          <a:lstStyle/>
          <a:p>
            <a:r>
              <a:rPr lang="en-US" sz="1400" dirty="0" smtClean="0">
                <a:latin typeface="Yu Gothic" panose="020B0400000000000000" pitchFamily="34" charset="-128"/>
                <a:ea typeface="Yu Gothic" panose="020B0400000000000000" pitchFamily="34" charset="-128"/>
              </a:rPr>
              <a:t>Source: DuPont Building Performance Solutions, Jensen Hughes Engineering Analysis, February 4, 2022</a:t>
            </a:r>
            <a:endParaRPr lang="en-US" sz="1400" dirty="0">
              <a:latin typeface="Yu Gothic" panose="020B0400000000000000" pitchFamily="34" charset="-128"/>
              <a:ea typeface="Yu Gothic" panose="020B0400000000000000" pitchFamily="34" charset="-128"/>
            </a:endParaRP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24835" y="1300295"/>
            <a:ext cx="4388302" cy="3727269"/>
          </a:xfrm>
          <a:prstGeom prst="rect">
            <a:avLst/>
          </a:prstGeom>
        </p:spPr>
      </p:pic>
      <p:sp>
        <p:nvSpPr>
          <p:cNvPr id="8" name="TextBox 7"/>
          <p:cNvSpPr txBox="1"/>
          <p:nvPr/>
        </p:nvSpPr>
        <p:spPr>
          <a:xfrm>
            <a:off x="7959557" y="5160558"/>
            <a:ext cx="3918857" cy="523220"/>
          </a:xfrm>
          <a:prstGeom prst="rect">
            <a:avLst/>
          </a:prstGeom>
          <a:noFill/>
        </p:spPr>
        <p:txBody>
          <a:bodyPr wrap="square" rtlCol="0">
            <a:spAutoFit/>
          </a:bodyPr>
          <a:lstStyle/>
          <a:p>
            <a:r>
              <a:rPr lang="en-US" sz="1400" dirty="0">
                <a:latin typeface="Yu Gothic" panose="020B0400000000000000" pitchFamily="34" charset="-128"/>
                <a:ea typeface="Yu Gothic" panose="020B0400000000000000" pitchFamily="34" charset="-128"/>
              </a:rPr>
              <a:t>Source: Owens Corning, Enclosure Solutions NFPA 285 Guide, May 2019</a:t>
            </a:r>
          </a:p>
        </p:txBody>
      </p:sp>
    </p:spTree>
    <p:extLst>
      <p:ext uri="{BB962C8B-B14F-4D97-AF65-F5344CB8AC3E}">
        <p14:creationId xmlns:p14="http://schemas.microsoft.com/office/powerpoint/2010/main" val="2397489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Details from AWCI/SFIA</a:t>
            </a:r>
            <a:endParaRPr lang="en-US" dirty="0"/>
          </a:p>
        </p:txBody>
      </p:sp>
      <p:sp>
        <p:nvSpPr>
          <p:cNvPr id="3" name="Content Placeholder 2"/>
          <p:cNvSpPr>
            <a:spLocks noGrp="1"/>
          </p:cNvSpPr>
          <p:nvPr>
            <p:ph idx="1"/>
          </p:nvPr>
        </p:nvSpPr>
        <p:spPr>
          <a:xfrm>
            <a:off x="290004" y="1709743"/>
            <a:ext cx="2630750" cy="2798191"/>
          </a:xfrm>
        </p:spPr>
        <p:txBody>
          <a:bodyPr/>
          <a:lstStyle/>
          <a:p>
            <a:r>
              <a:rPr lang="en-US" dirty="0" smtClean="0"/>
              <a:t>Various CAD details for ci on steel frame wall assemblies</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51573" y="1056443"/>
            <a:ext cx="5015884" cy="3865834"/>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39555" y="2764200"/>
            <a:ext cx="4852445" cy="3712655"/>
          </a:xfrm>
          <a:prstGeom prst="rect">
            <a:avLst/>
          </a:prstGeom>
        </p:spPr>
      </p:pic>
      <p:sp>
        <p:nvSpPr>
          <p:cNvPr id="6" name="TextBox 5"/>
          <p:cNvSpPr txBox="1"/>
          <p:nvPr/>
        </p:nvSpPr>
        <p:spPr>
          <a:xfrm>
            <a:off x="923277" y="5060272"/>
            <a:ext cx="5592933" cy="338554"/>
          </a:xfrm>
          <a:prstGeom prst="rect">
            <a:avLst/>
          </a:prstGeom>
          <a:noFill/>
        </p:spPr>
        <p:txBody>
          <a:bodyPr wrap="square" rtlCol="0">
            <a:spAutoFit/>
          </a:bodyPr>
          <a:lstStyle/>
          <a:p>
            <a:r>
              <a:rPr lang="en-US" sz="1600" dirty="0">
                <a:hlinkClick r:id="rId4"/>
              </a:rPr>
              <a:t>http://www.awcitechnologycenter.org/content/cad-detail-library</a:t>
            </a:r>
            <a:r>
              <a:rPr lang="en-US" sz="1600" dirty="0"/>
              <a:t> </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398276" y="612561"/>
            <a:ext cx="3061193" cy="1979720"/>
          </a:xfrm>
          <a:prstGeom prst="rect">
            <a:avLst/>
          </a:prstGeom>
        </p:spPr>
      </p:pic>
    </p:spTree>
    <p:extLst>
      <p:ext uri="{BB962C8B-B14F-4D97-AF65-F5344CB8AC3E}">
        <p14:creationId xmlns:p14="http://schemas.microsoft.com/office/powerpoint/2010/main" val="608252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Installed Performance </a:t>
            </a:r>
            <a:r>
              <a:rPr lang="en-US" dirty="0" smtClean="0"/>
              <a:t>Testing</a:t>
            </a:r>
            <a:endParaRPr lang="en-US" dirty="0"/>
          </a:p>
        </p:txBody>
      </p:sp>
      <p:sp>
        <p:nvSpPr>
          <p:cNvPr id="2" name="Subtitle 1"/>
          <p:cNvSpPr>
            <a:spLocks noGrp="1"/>
          </p:cNvSpPr>
          <p:nvPr>
            <p:ph idx="1"/>
          </p:nvPr>
        </p:nvSpPr>
        <p:spPr>
          <a:xfrm>
            <a:off x="609600" y="1295400"/>
            <a:ext cx="11211098" cy="4165601"/>
          </a:xfrm>
        </p:spPr>
        <p:txBody>
          <a:bodyPr>
            <a:noAutofit/>
          </a:bodyPr>
          <a:lstStyle/>
          <a:p>
            <a:r>
              <a:rPr lang="en-US" sz="2400" dirty="0"/>
              <a:t>~150 tests on ~30 wall assembly specimens by independent sources</a:t>
            </a:r>
          </a:p>
          <a:p>
            <a:r>
              <a:rPr lang="en-US" sz="2400" dirty="0"/>
              <a:t>Four integrally-flanged window types (SH, DH, C, and HS)</a:t>
            </a:r>
          </a:p>
          <a:p>
            <a:r>
              <a:rPr lang="en-US" sz="2400" dirty="0"/>
              <a:t>Two frame material types (vinyl and wood)</a:t>
            </a:r>
          </a:p>
          <a:p>
            <a:r>
              <a:rPr lang="en-US" sz="2400" dirty="0"/>
              <a:t>Two installation configurations (single 1-wide, mulled 2-wide)</a:t>
            </a:r>
          </a:p>
          <a:p>
            <a:r>
              <a:rPr lang="en-US" sz="2400" dirty="0"/>
              <a:t>Range of fenestration unit weights (~30 </a:t>
            </a:r>
            <a:r>
              <a:rPr lang="en-US" sz="2400" dirty="0" err="1"/>
              <a:t>lbs</a:t>
            </a:r>
            <a:r>
              <a:rPr lang="en-US" sz="2400" dirty="0"/>
              <a:t> to ~400 </a:t>
            </a:r>
            <a:r>
              <a:rPr lang="en-US" sz="2400" dirty="0" err="1"/>
              <a:t>lbs</a:t>
            </a:r>
            <a:r>
              <a:rPr lang="en-US" sz="2400" dirty="0"/>
              <a:t>)</a:t>
            </a:r>
          </a:p>
          <a:p>
            <a:r>
              <a:rPr lang="en-US" sz="2400" dirty="0"/>
              <a:t>Rough opening sizes up to </a:t>
            </a:r>
            <a:r>
              <a:rPr lang="en-US" sz="2400" dirty="0" smtClean="0"/>
              <a:t>6-feet wide</a:t>
            </a:r>
            <a:endParaRPr lang="en-US" sz="2400" dirty="0"/>
          </a:p>
          <a:p>
            <a:r>
              <a:rPr lang="en-US" sz="2400" dirty="0"/>
              <a:t>Wall configurations with and without FPIS ci of three material types (XPS, EPS, and PIR), up to </a:t>
            </a:r>
            <a:r>
              <a:rPr lang="en-US" sz="2400" dirty="0" smtClean="0"/>
              <a:t>2" </a:t>
            </a:r>
            <a:r>
              <a:rPr lang="en-US" sz="2400" dirty="0"/>
              <a:t>thick, and 15 or 25 psi compressive resistance per ASTM C578 or ASTM C1289</a:t>
            </a:r>
          </a:p>
          <a:p>
            <a:r>
              <a:rPr lang="en-US" sz="2400" dirty="0"/>
              <a:t>FPIS detailed to serve as WRB system and flashed per WRB </a:t>
            </a:r>
            <a:r>
              <a:rPr lang="en-US" sz="2400" dirty="0" smtClean="0"/>
              <a:t>manufacturers’ </a:t>
            </a:r>
            <a:r>
              <a:rPr lang="en-US" sz="2400" dirty="0"/>
              <a:t>specifications</a:t>
            </a:r>
          </a:p>
        </p:txBody>
      </p:sp>
    </p:spTree>
    <p:extLst>
      <p:ext uri="{BB962C8B-B14F-4D97-AF65-F5344CB8AC3E}">
        <p14:creationId xmlns:p14="http://schemas.microsoft.com/office/powerpoint/2010/main" val="24249836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Installed Performance </a:t>
            </a:r>
            <a:r>
              <a:rPr lang="en-US" dirty="0" smtClean="0"/>
              <a:t>Testing</a:t>
            </a:r>
            <a:endParaRPr lang="en-US" dirty="0"/>
          </a:p>
        </p:txBody>
      </p:sp>
      <p:sp>
        <p:nvSpPr>
          <p:cNvPr id="2" name="Subtitle 1"/>
          <p:cNvSpPr>
            <a:spLocks noGrp="1"/>
          </p:cNvSpPr>
          <p:nvPr>
            <p:ph idx="1"/>
          </p:nvPr>
        </p:nvSpPr>
        <p:spPr>
          <a:xfrm>
            <a:off x="609600" y="1295400"/>
            <a:ext cx="7944196" cy="4165601"/>
          </a:xfrm>
        </p:spPr>
        <p:txBody>
          <a:bodyPr>
            <a:normAutofit/>
          </a:bodyPr>
          <a:lstStyle/>
          <a:p>
            <a:r>
              <a:rPr lang="en-US" dirty="0"/>
              <a:t>Test method generally followed </a:t>
            </a:r>
            <a:r>
              <a:rPr lang="en-US" dirty="0" smtClean="0"/>
              <a:t>FGIA/AAMA </a:t>
            </a:r>
            <a:r>
              <a:rPr lang="en-US" dirty="0"/>
              <a:t>TIR-504-2020:</a:t>
            </a:r>
          </a:p>
          <a:p>
            <a:pPr marL="971550" lvl="1" indent="-514350">
              <a:buFont typeface="+mj-lt"/>
              <a:buAutoNum type="arabicPeriod"/>
            </a:pPr>
            <a:r>
              <a:rPr lang="en-US" sz="2000" dirty="0">
                <a:latin typeface="Yu Gothic" panose="020B0400000000000000" pitchFamily="34" charset="-128"/>
                <a:ea typeface="Yu Gothic" panose="020B0400000000000000" pitchFamily="34" charset="-128"/>
              </a:rPr>
              <a:t>Initial air leakage resistance per ASTM E283</a:t>
            </a:r>
          </a:p>
          <a:p>
            <a:pPr marL="971550" lvl="1" indent="-514350">
              <a:buFont typeface="+mj-lt"/>
              <a:buAutoNum type="arabicPeriod"/>
            </a:pPr>
            <a:r>
              <a:rPr lang="en-US" sz="2000" dirty="0">
                <a:latin typeface="Yu Gothic" panose="020B0400000000000000" pitchFamily="34" charset="-128"/>
                <a:ea typeface="Yu Gothic" panose="020B0400000000000000" pitchFamily="34" charset="-128"/>
              </a:rPr>
              <a:t>Initial water resistance per ASTM E331</a:t>
            </a:r>
          </a:p>
          <a:p>
            <a:pPr marL="971550" lvl="1" indent="-514350">
              <a:buFont typeface="+mj-lt"/>
              <a:buAutoNum type="arabicPeriod"/>
            </a:pPr>
            <a:r>
              <a:rPr lang="en-US" sz="2000" dirty="0">
                <a:latin typeface="Yu Gothic" panose="020B0400000000000000" pitchFamily="34" charset="-128"/>
                <a:ea typeface="Yu Gothic" panose="020B0400000000000000" pitchFamily="34" charset="-128"/>
              </a:rPr>
              <a:t>Thermal cycling per ASTM E2264 Method A (level 1)</a:t>
            </a:r>
          </a:p>
          <a:p>
            <a:pPr marL="971550" lvl="1" indent="-514350">
              <a:buFont typeface="+mj-lt"/>
              <a:buAutoNum type="arabicPeriod"/>
            </a:pPr>
            <a:r>
              <a:rPr lang="en-US" sz="2000" dirty="0">
                <a:latin typeface="Yu Gothic" panose="020B0400000000000000" pitchFamily="34" charset="-128"/>
                <a:ea typeface="Yu Gothic" panose="020B0400000000000000" pitchFamily="34" charset="-128"/>
              </a:rPr>
              <a:t>Repeat air and water resistance testing (steps 1 and 2)</a:t>
            </a:r>
          </a:p>
          <a:p>
            <a:pPr marL="971550" lvl="1" indent="-514350">
              <a:buFont typeface="+mj-lt"/>
              <a:buAutoNum type="arabicPeriod"/>
            </a:pPr>
            <a:r>
              <a:rPr lang="en-US" sz="2000" dirty="0">
                <a:latin typeface="Yu Gothic" panose="020B0400000000000000" pitchFamily="34" charset="-128"/>
                <a:ea typeface="Yu Gothic" panose="020B0400000000000000" pitchFamily="34" charset="-128"/>
              </a:rPr>
              <a:t>Design pressure (DP) load test per ASTM E330</a:t>
            </a:r>
          </a:p>
          <a:p>
            <a:pPr marL="971550" lvl="1" indent="-514350">
              <a:buFont typeface="+mj-lt"/>
              <a:buAutoNum type="arabicPeriod"/>
            </a:pPr>
            <a:r>
              <a:rPr lang="en-US" sz="2000" dirty="0">
                <a:latin typeface="Yu Gothic" panose="020B0400000000000000" pitchFamily="34" charset="-128"/>
                <a:ea typeface="Yu Gothic" panose="020B0400000000000000" pitchFamily="34" charset="-128"/>
              </a:rPr>
              <a:t>Repeat water penetration test (step 2)</a:t>
            </a:r>
          </a:p>
          <a:p>
            <a:pPr marL="971550" lvl="1" indent="-514350">
              <a:buFont typeface="+mj-lt"/>
              <a:buAutoNum type="arabicPeriod"/>
            </a:pPr>
            <a:r>
              <a:rPr lang="en-US" sz="2000" dirty="0">
                <a:latin typeface="Yu Gothic" panose="020B0400000000000000" pitchFamily="34" charset="-128"/>
                <a:ea typeface="Yu Gothic" panose="020B0400000000000000" pitchFamily="34" charset="-128"/>
              </a:rPr>
              <a:t>Structural test pressure (STP) = 1.5 x DP load test per ASTM E330</a:t>
            </a:r>
          </a:p>
        </p:txBody>
      </p:sp>
      <p:pic>
        <p:nvPicPr>
          <p:cNvPr id="4" name="Picture 3"/>
          <p:cNvPicPr/>
          <p:nvPr/>
        </p:nvPicPr>
        <p:blipFill>
          <a:blip r:embed="rId2" cstate="screen">
            <a:extLst>
              <a:ext uri="{28A0092B-C50C-407E-A947-70E740481C1C}">
                <a14:useLocalDpi xmlns:a14="http://schemas.microsoft.com/office/drawing/2010/main"/>
              </a:ext>
            </a:extLst>
          </a:blip>
          <a:srcRect/>
          <a:stretch>
            <a:fillRect/>
          </a:stretch>
        </p:blipFill>
        <p:spPr bwMode="auto">
          <a:xfrm>
            <a:off x="8949192" y="0"/>
            <a:ext cx="2454304" cy="3147515"/>
          </a:xfrm>
          <a:prstGeom prst="rect">
            <a:avLst/>
          </a:prstGeom>
          <a:noFill/>
          <a:ln>
            <a:noFill/>
          </a:ln>
        </p:spPr>
      </p:pic>
      <p:pic>
        <p:nvPicPr>
          <p:cNvPr id="6" name="Picture 5"/>
          <p:cNvPicPr/>
          <p:nvPr/>
        </p:nvPicPr>
        <p:blipFill>
          <a:blip r:embed="rId3" cstate="screen">
            <a:extLst>
              <a:ext uri="{28A0092B-C50C-407E-A947-70E740481C1C}">
                <a14:useLocalDpi xmlns:a14="http://schemas.microsoft.com/office/drawing/2010/main"/>
              </a:ext>
            </a:extLst>
          </a:blip>
          <a:srcRect/>
          <a:stretch>
            <a:fillRect/>
          </a:stretch>
        </p:blipFill>
        <p:spPr bwMode="auto">
          <a:xfrm>
            <a:off x="9338704" y="2603446"/>
            <a:ext cx="2869915" cy="2793632"/>
          </a:xfrm>
          <a:prstGeom prst="rect">
            <a:avLst/>
          </a:prstGeom>
          <a:noFill/>
          <a:ln>
            <a:noFill/>
          </a:ln>
        </p:spPr>
      </p:pic>
    </p:spTree>
    <p:extLst>
      <p:ext uri="{BB962C8B-B14F-4D97-AF65-F5344CB8AC3E}">
        <p14:creationId xmlns:p14="http://schemas.microsoft.com/office/powerpoint/2010/main" val="26533515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Installed Performance </a:t>
            </a:r>
            <a:r>
              <a:rPr lang="en-US" dirty="0" smtClean="0"/>
              <a:t>Testing</a:t>
            </a:r>
            <a:endParaRPr lang="en-US" dirty="0"/>
          </a:p>
        </p:txBody>
      </p:sp>
      <p:sp>
        <p:nvSpPr>
          <p:cNvPr id="2" name="Subtitle 1"/>
          <p:cNvSpPr>
            <a:spLocks noGrp="1"/>
          </p:cNvSpPr>
          <p:nvPr>
            <p:ph idx="1"/>
          </p:nvPr>
        </p:nvSpPr>
        <p:spPr>
          <a:xfrm>
            <a:off x="609600" y="1388225"/>
            <a:ext cx="10972800" cy="4072776"/>
          </a:xfrm>
        </p:spPr>
        <p:txBody>
          <a:bodyPr>
            <a:noAutofit/>
          </a:bodyPr>
          <a:lstStyle/>
          <a:p>
            <a:r>
              <a:rPr lang="en-US" sz="2400" dirty="0"/>
              <a:t>Performance criteria:</a:t>
            </a:r>
          </a:p>
          <a:p>
            <a:pPr lvl="1"/>
            <a:r>
              <a:rPr lang="en-US" sz="2000" dirty="0">
                <a:latin typeface="Yu Gothic" panose="020B0400000000000000" pitchFamily="34" charset="-128"/>
                <a:ea typeface="Yu Gothic" panose="020B0400000000000000" pitchFamily="34" charset="-128"/>
              </a:rPr>
              <a:t>Report air leakage (Steps 1 and 4)</a:t>
            </a:r>
          </a:p>
          <a:p>
            <a:pPr lvl="1"/>
            <a:r>
              <a:rPr lang="en-US" sz="2000" dirty="0">
                <a:latin typeface="Yu Gothic" panose="020B0400000000000000" pitchFamily="34" charset="-128"/>
                <a:ea typeface="Yu Gothic" panose="020B0400000000000000" pitchFamily="34" charset="-128"/>
              </a:rPr>
              <a:t>No water penetration (Steps 1, 4, and 6)</a:t>
            </a:r>
          </a:p>
          <a:p>
            <a:pPr lvl="1"/>
            <a:r>
              <a:rPr lang="en-US" sz="2000" dirty="0">
                <a:latin typeface="Yu Gothic" panose="020B0400000000000000" pitchFamily="34" charset="-128"/>
                <a:ea typeface="Yu Gothic" panose="020B0400000000000000" pitchFamily="34" charset="-128"/>
              </a:rPr>
              <a:t>Design pressure (DP) – no damage that prevents normal operation</a:t>
            </a:r>
          </a:p>
          <a:p>
            <a:pPr lvl="1"/>
            <a:r>
              <a:rPr lang="en-US" sz="2000" dirty="0">
                <a:latin typeface="Yu Gothic" panose="020B0400000000000000" pitchFamily="34" charset="-128"/>
                <a:ea typeface="Yu Gothic" panose="020B0400000000000000" pitchFamily="34" charset="-128"/>
              </a:rPr>
              <a:t>Structural test pressure (STP) – no damage that results in failure to sustain load; any operability impact reported.</a:t>
            </a:r>
          </a:p>
          <a:p>
            <a:r>
              <a:rPr lang="en-US" sz="2400" dirty="0"/>
              <a:t>Several later tests were focused only on DP and STP testing as allowed by </a:t>
            </a:r>
            <a:r>
              <a:rPr lang="en-US" sz="2400" dirty="0" smtClean="0"/>
              <a:t>FGIA/AAMA </a:t>
            </a:r>
            <a:r>
              <a:rPr lang="en-US" sz="2400" dirty="0"/>
              <a:t>TIR-504-2020 to address specific questions regarding structural support and anchorage.</a:t>
            </a:r>
          </a:p>
          <a:p>
            <a:r>
              <a:rPr lang="en-US" sz="2400" dirty="0"/>
              <a:t>Other tests to evaluate special loading conditions also conducted (shear load tests and long term creep/movement tests)</a:t>
            </a:r>
          </a:p>
        </p:txBody>
      </p:sp>
    </p:spTree>
    <p:extLst>
      <p:ext uri="{BB962C8B-B14F-4D97-AF65-F5344CB8AC3E}">
        <p14:creationId xmlns:p14="http://schemas.microsoft.com/office/powerpoint/2010/main" val="32267397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What is ci?</a:t>
            </a:r>
          </a:p>
          <a:p>
            <a:r>
              <a:rPr lang="en-US" dirty="0" smtClean="0"/>
              <a:t>Why use ci?</a:t>
            </a:r>
          </a:p>
          <a:p>
            <a:r>
              <a:rPr lang="en-US" dirty="0" smtClean="0"/>
              <a:t>Building Science Fundamentals</a:t>
            </a:r>
          </a:p>
          <a:p>
            <a:r>
              <a:rPr lang="en-US" dirty="0" smtClean="0"/>
              <a:t>Water-Resistive Barrier &amp; Flashing – Code Requirements</a:t>
            </a:r>
          </a:p>
          <a:p>
            <a:r>
              <a:rPr lang="en-US" dirty="0" smtClean="0"/>
              <a:t>Fenestration Installation &amp; Performance on Walls with ci</a:t>
            </a:r>
          </a:p>
          <a:p>
            <a:r>
              <a:rPr lang="en-US" dirty="0" smtClean="0"/>
              <a:t>Cladding Installation &amp; Performance on Walls with ci</a:t>
            </a:r>
          </a:p>
          <a:p>
            <a:r>
              <a:rPr lang="en-US" dirty="0" smtClean="0"/>
              <a:t>Conclusions</a:t>
            </a:r>
          </a:p>
          <a:p>
            <a:r>
              <a:rPr lang="en-US" dirty="0" smtClean="0"/>
              <a:t>Q &amp; A</a:t>
            </a:r>
          </a:p>
          <a:p>
            <a:endParaRPr lang="en-US" dirty="0" smtClean="0"/>
          </a:p>
          <a:p>
            <a:endParaRPr lang="en-US" dirty="0"/>
          </a:p>
        </p:txBody>
      </p:sp>
    </p:spTree>
    <p:extLst>
      <p:ext uri="{BB962C8B-B14F-4D97-AF65-F5344CB8AC3E}">
        <p14:creationId xmlns:p14="http://schemas.microsoft.com/office/powerpoint/2010/main" val="8314223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1840" y="203200"/>
            <a:ext cx="8744506" cy="892964"/>
          </a:xfrm>
        </p:spPr>
        <p:txBody>
          <a:bodyPr>
            <a:normAutofit/>
          </a:bodyPr>
          <a:lstStyle/>
          <a:p>
            <a:r>
              <a:rPr lang="en-US" dirty="0"/>
              <a:t>Installed Performance </a:t>
            </a:r>
            <a:r>
              <a:rPr lang="en-US" dirty="0" smtClean="0"/>
              <a:t>Testing</a:t>
            </a:r>
            <a:endParaRPr lang="en-US" dirty="0"/>
          </a:p>
        </p:txBody>
      </p:sp>
      <p:sp>
        <p:nvSpPr>
          <p:cNvPr id="2" name="Subtitle 1"/>
          <p:cNvSpPr>
            <a:spLocks noGrp="1"/>
          </p:cNvSpPr>
          <p:nvPr>
            <p:ph idx="1"/>
          </p:nvPr>
        </p:nvSpPr>
        <p:spPr>
          <a:xfrm>
            <a:off x="301841" y="1096164"/>
            <a:ext cx="8859955" cy="4438996"/>
          </a:xfrm>
        </p:spPr>
        <p:txBody>
          <a:bodyPr>
            <a:noAutofit/>
          </a:bodyPr>
          <a:lstStyle/>
          <a:p>
            <a:r>
              <a:rPr lang="en-US" sz="2400" dirty="0"/>
              <a:t>Water Penetration Resistance Tests</a:t>
            </a:r>
          </a:p>
          <a:p>
            <a:pPr lvl="1"/>
            <a:r>
              <a:rPr lang="en-US" sz="1800" dirty="0">
                <a:latin typeface="Yu Gothic" panose="020B0400000000000000" pitchFamily="34" charset="-128"/>
                <a:ea typeface="Yu Gothic" panose="020B0400000000000000" pitchFamily="34" charset="-128"/>
              </a:rPr>
              <a:t>Tested per ASTM E331 using a 5.4psf pressure differential (just above 15% of the max 35 </a:t>
            </a:r>
            <a:r>
              <a:rPr lang="en-US" sz="1800" dirty="0" err="1">
                <a:latin typeface="Yu Gothic" panose="020B0400000000000000" pitchFamily="34" charset="-128"/>
                <a:ea typeface="Yu Gothic" panose="020B0400000000000000" pitchFamily="34" charset="-128"/>
              </a:rPr>
              <a:t>psf</a:t>
            </a:r>
            <a:r>
              <a:rPr lang="en-US" sz="1800" dirty="0">
                <a:latin typeface="Yu Gothic" panose="020B0400000000000000" pitchFamily="34" charset="-128"/>
                <a:ea typeface="Yu Gothic" panose="020B0400000000000000" pitchFamily="34" charset="-128"/>
              </a:rPr>
              <a:t> DP rated window unit used in testing</a:t>
            </a:r>
            <a:r>
              <a:rPr lang="en-US" sz="1800" dirty="0" smtClean="0">
                <a:latin typeface="Yu Gothic" panose="020B0400000000000000" pitchFamily="34" charset="-128"/>
                <a:ea typeface="Yu Gothic" panose="020B0400000000000000" pitchFamily="34" charset="-128"/>
              </a:rPr>
              <a:t>)</a:t>
            </a:r>
            <a:endParaRPr lang="en-US" sz="1800" dirty="0">
              <a:latin typeface="Yu Gothic" panose="020B0400000000000000" pitchFamily="34" charset="-128"/>
              <a:ea typeface="Yu Gothic" panose="020B0400000000000000" pitchFamily="34" charset="-128"/>
            </a:endParaRPr>
          </a:p>
          <a:p>
            <a:pPr lvl="1"/>
            <a:r>
              <a:rPr lang="en-US" sz="1800" dirty="0">
                <a:latin typeface="Yu Gothic" panose="020B0400000000000000" pitchFamily="34" charset="-128"/>
                <a:ea typeface="Yu Gothic" panose="020B0400000000000000" pitchFamily="34" charset="-128"/>
              </a:rPr>
              <a:t>Window units “masked” because not re-testing window unit rating itself</a:t>
            </a:r>
          </a:p>
          <a:p>
            <a:pPr lvl="1"/>
            <a:r>
              <a:rPr lang="en-US" sz="1800" dirty="0">
                <a:latin typeface="Yu Gothic" panose="020B0400000000000000" pitchFamily="34" charset="-128"/>
                <a:ea typeface="Yu Gothic" panose="020B0400000000000000" pitchFamily="34" charset="-128"/>
              </a:rPr>
              <a:t>All used joint tapes and adhered flashing specified per the WRB manufacturer’s instructions</a:t>
            </a:r>
          </a:p>
          <a:p>
            <a:pPr lvl="1"/>
            <a:r>
              <a:rPr lang="en-US" sz="1800" dirty="0">
                <a:latin typeface="Yu Gothic" panose="020B0400000000000000" pitchFamily="34" charset="-128"/>
                <a:ea typeface="Yu Gothic" panose="020B0400000000000000" pitchFamily="34" charset="-128"/>
              </a:rPr>
              <a:t>None of the flanges used bedding sealant to the WRB surface (removed redundancy)</a:t>
            </a:r>
          </a:p>
          <a:p>
            <a:pPr lvl="1"/>
            <a:r>
              <a:rPr lang="en-US" sz="1800" dirty="0">
                <a:latin typeface="Yu Gothic" panose="020B0400000000000000" pitchFamily="34" charset="-128"/>
                <a:ea typeface="Yu Gothic" panose="020B0400000000000000" pitchFamily="34" charset="-128"/>
              </a:rPr>
              <a:t>Sill pan flashing used (but without air sealing</a:t>
            </a:r>
            <a:r>
              <a:rPr lang="en-US" sz="1800" dirty="0" smtClean="0">
                <a:latin typeface="Yu Gothic" panose="020B0400000000000000" pitchFamily="34" charset="-128"/>
                <a:ea typeface="Yu Gothic" panose="020B0400000000000000" pitchFamily="34" charset="-128"/>
              </a:rPr>
              <a:t>)</a:t>
            </a:r>
            <a:br>
              <a:rPr lang="en-US" sz="1800" dirty="0" smtClean="0">
                <a:latin typeface="Yu Gothic" panose="020B0400000000000000" pitchFamily="34" charset="-128"/>
                <a:ea typeface="Yu Gothic" panose="020B0400000000000000" pitchFamily="34" charset="-128"/>
              </a:rPr>
            </a:br>
            <a:endParaRPr lang="en-US" sz="1800" dirty="0">
              <a:latin typeface="Yu Gothic" panose="020B0400000000000000" pitchFamily="34" charset="-128"/>
              <a:ea typeface="Yu Gothic" panose="020B0400000000000000" pitchFamily="34" charset="-128"/>
            </a:endParaRPr>
          </a:p>
          <a:p>
            <a:pPr lvl="1"/>
            <a:r>
              <a:rPr lang="en-US" sz="1800" b="1" dirty="0" smtClean="0">
                <a:latin typeface="Yu Gothic" panose="020B0400000000000000" pitchFamily="34" charset="-128"/>
                <a:ea typeface="Yu Gothic" panose="020B0400000000000000" pitchFamily="34" charset="-128"/>
              </a:rPr>
              <a:t>RESULTS</a:t>
            </a:r>
            <a:r>
              <a:rPr lang="en-US" sz="1800" b="1" dirty="0">
                <a:latin typeface="Yu Gothic" panose="020B0400000000000000" pitchFamily="34" charset="-128"/>
                <a:ea typeface="Yu Gothic" panose="020B0400000000000000" pitchFamily="34" charset="-128"/>
              </a:rPr>
              <a:t>: </a:t>
            </a:r>
            <a:r>
              <a:rPr lang="en-US" sz="1800" u="sng" dirty="0">
                <a:latin typeface="Yu Gothic" panose="020B0400000000000000" pitchFamily="34" charset="-128"/>
                <a:ea typeface="Yu Gothic" panose="020B0400000000000000" pitchFamily="34" charset="-128"/>
              </a:rPr>
              <a:t>No water-penetration of assemblies with and without FPIS ci</a:t>
            </a:r>
          </a:p>
          <a:p>
            <a:pPr lvl="2"/>
            <a:r>
              <a:rPr lang="en-US" sz="1400" dirty="0">
                <a:latin typeface="Yu Gothic" panose="020B0400000000000000" pitchFamily="34" charset="-128"/>
                <a:ea typeface="Yu Gothic" panose="020B0400000000000000" pitchFamily="34" charset="-128"/>
              </a:rPr>
              <a:t>As expected, some water movement onto sill pan behind unsealed bottom </a:t>
            </a:r>
            <a:r>
              <a:rPr lang="en-US" sz="1400" dirty="0" smtClean="0">
                <a:latin typeface="Yu Gothic" panose="020B0400000000000000" pitchFamily="34" charset="-128"/>
                <a:ea typeface="Yu Gothic" panose="020B0400000000000000" pitchFamily="34" charset="-128"/>
              </a:rPr>
              <a:t>flange</a:t>
            </a:r>
            <a:endParaRPr lang="en-US" sz="1400" dirty="0">
              <a:latin typeface="Yu Gothic" panose="020B0400000000000000" pitchFamily="34" charset="-128"/>
              <a:ea typeface="Yu Gothic" panose="020B0400000000000000" pitchFamily="34" charset="-128"/>
            </a:endParaRPr>
          </a:p>
          <a:p>
            <a:pPr lvl="2"/>
            <a:r>
              <a:rPr lang="en-US" sz="1400" dirty="0">
                <a:latin typeface="Yu Gothic" panose="020B0400000000000000" pitchFamily="34" charset="-128"/>
                <a:ea typeface="Yu Gothic" panose="020B0400000000000000" pitchFamily="34" charset="-128"/>
              </a:rPr>
              <a:t>Consequence of E331 testing without air sealing rough opening gap and flange providing only 1” lap down from surface of pan flashing </a:t>
            </a:r>
          </a:p>
        </p:txBody>
      </p:sp>
      <p:pic>
        <p:nvPicPr>
          <p:cNvPr id="4" name="Picture 3" descr="C:\Users\Owner\Desktop\ARES\Jobs\C 001-02  NAHB-RC\DOE Window Attach Over Foam Project\Preliminary Test Wall 1 (wrap)\2017-10\IMG_0895.JPG"/>
          <p:cNvPicPr/>
          <p:nvPr/>
        </p:nvPicPr>
        <p:blipFill rotWithShape="1">
          <a:blip r:embed="rId2" cstate="screen">
            <a:extLst>
              <a:ext uri="{28A0092B-C50C-407E-A947-70E740481C1C}">
                <a14:useLocalDpi xmlns:a14="http://schemas.microsoft.com/office/drawing/2010/main"/>
              </a:ext>
            </a:extLst>
          </a:blip>
          <a:srcRect r="8841"/>
          <a:stretch/>
        </p:blipFill>
        <p:spPr bwMode="auto">
          <a:xfrm rot="16200000">
            <a:off x="8876119" y="488878"/>
            <a:ext cx="2828476" cy="2257120"/>
          </a:xfrm>
          <a:prstGeom prst="rect">
            <a:avLst/>
          </a:prstGeom>
          <a:noFill/>
          <a:ln>
            <a:noFill/>
          </a:ln>
          <a:extLst>
            <a:ext uri="{53640926-AAD7-44D8-BBD7-CCE9431645EC}">
              <a14:shadowObscured xmlns:a14="http://schemas.microsoft.com/office/drawing/2010/main"/>
            </a:ext>
          </a:extLst>
        </p:spPr>
      </p:pic>
      <p:pic>
        <p:nvPicPr>
          <p:cNvPr id="5" name="Picture 4" descr="C:\Users\Owner\Desktop\ARES\Jobs\C 001-02  NAHB-RC\DOE Window Attach Over Foam Project\Test Plan (FSC add'l tests)\Testing Documentation\Photos of Andersen #2 and initial Jeld-Wen (8-24-2020)\IMG_2873.JPG"/>
          <p:cNvPicPr/>
          <p:nvPr/>
        </p:nvPicPr>
        <p:blipFill rotWithShape="1">
          <a:blip r:embed="rId3" cstate="screen">
            <a:extLst>
              <a:ext uri="{28A0092B-C50C-407E-A947-70E740481C1C}">
                <a14:useLocalDpi xmlns:a14="http://schemas.microsoft.com/office/drawing/2010/main"/>
              </a:ext>
            </a:extLst>
          </a:blip>
          <a:srcRect/>
          <a:stretch/>
        </p:blipFill>
        <p:spPr bwMode="auto">
          <a:xfrm rot="5400000">
            <a:off x="9363316" y="2706476"/>
            <a:ext cx="3090590" cy="256677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284686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Installed Performance </a:t>
            </a:r>
            <a:r>
              <a:rPr lang="en-US" dirty="0" smtClean="0"/>
              <a:t>Testing</a:t>
            </a:r>
            <a:endParaRPr lang="en-US" dirty="0"/>
          </a:p>
        </p:txBody>
      </p:sp>
      <p:sp>
        <p:nvSpPr>
          <p:cNvPr id="2" name="Subtitle 1"/>
          <p:cNvSpPr>
            <a:spLocks noGrp="1"/>
          </p:cNvSpPr>
          <p:nvPr>
            <p:ph idx="1"/>
          </p:nvPr>
        </p:nvSpPr>
        <p:spPr>
          <a:xfrm>
            <a:off x="609600" y="1515226"/>
            <a:ext cx="8276705" cy="3962400"/>
          </a:xfrm>
        </p:spPr>
        <p:txBody>
          <a:bodyPr>
            <a:normAutofit fontScale="77500" lnSpcReduction="20000"/>
          </a:bodyPr>
          <a:lstStyle/>
          <a:p>
            <a:pPr>
              <a:lnSpc>
                <a:spcPct val="120000"/>
              </a:lnSpc>
            </a:pPr>
            <a:r>
              <a:rPr lang="en-US" sz="3100" dirty="0" smtClean="0"/>
              <a:t>Uniform Pressure </a:t>
            </a:r>
            <a:r>
              <a:rPr lang="en-US" sz="3100" dirty="0"/>
              <a:t>(Wind Load) </a:t>
            </a:r>
            <a:r>
              <a:rPr lang="en-US" sz="3100" dirty="0" smtClean="0"/>
              <a:t>Resistance</a:t>
            </a:r>
            <a:endParaRPr lang="en-US" sz="3100" dirty="0"/>
          </a:p>
          <a:p>
            <a:pPr lvl="1">
              <a:lnSpc>
                <a:spcPct val="120000"/>
              </a:lnSpc>
            </a:pPr>
            <a:r>
              <a:rPr lang="en-US" dirty="0">
                <a:latin typeface="Yu Gothic" panose="020B0400000000000000" pitchFamily="34" charset="-128"/>
                <a:ea typeface="Yu Gothic" panose="020B0400000000000000" pitchFamily="34" charset="-128"/>
              </a:rPr>
              <a:t>Tested per ASTM E330 at DP and STP = 1.5 x DP loading</a:t>
            </a:r>
          </a:p>
          <a:p>
            <a:pPr lvl="2">
              <a:lnSpc>
                <a:spcPct val="120000"/>
              </a:lnSpc>
            </a:pPr>
            <a:r>
              <a:rPr lang="en-US" sz="2300" dirty="0">
                <a:latin typeface="Yu Gothic" panose="020B0400000000000000" pitchFamily="34" charset="-128"/>
                <a:ea typeface="Yu Gothic" panose="020B0400000000000000" pitchFamily="34" charset="-128"/>
              </a:rPr>
              <a:t>Most tested to 1.58 x DP (conservatively above STP target)</a:t>
            </a:r>
          </a:p>
          <a:p>
            <a:pPr lvl="1">
              <a:lnSpc>
                <a:spcPct val="120000"/>
              </a:lnSpc>
            </a:pPr>
            <a:r>
              <a:rPr lang="en-US" dirty="0">
                <a:latin typeface="Yu Gothic" panose="020B0400000000000000" pitchFamily="34" charset="-128"/>
                <a:ea typeface="Yu Gothic" panose="020B0400000000000000" pitchFamily="34" charset="-128"/>
              </a:rPr>
              <a:t>Positive pressure then negative pressure tested</a:t>
            </a:r>
          </a:p>
          <a:p>
            <a:pPr lvl="1">
              <a:lnSpc>
                <a:spcPct val="120000"/>
              </a:lnSpc>
            </a:pPr>
            <a:r>
              <a:rPr lang="en-US" dirty="0">
                <a:latin typeface="Yu Gothic" panose="020B0400000000000000" pitchFamily="34" charset="-128"/>
                <a:ea typeface="Yu Gothic" panose="020B0400000000000000" pitchFamily="34" charset="-128"/>
              </a:rPr>
              <a:t>Two specimens ramped to failure (&gt;&gt; STP load)</a:t>
            </a:r>
          </a:p>
          <a:p>
            <a:pPr lvl="1">
              <a:lnSpc>
                <a:spcPct val="120000"/>
              </a:lnSpc>
            </a:pPr>
            <a:r>
              <a:rPr lang="en-US" dirty="0">
                <a:latin typeface="Yu Gothic" panose="020B0400000000000000" pitchFamily="34" charset="-128"/>
                <a:ea typeface="Yu Gothic" panose="020B0400000000000000" pitchFamily="34" charset="-128"/>
              </a:rPr>
              <a:t>Many window </a:t>
            </a:r>
            <a:r>
              <a:rPr lang="en-US" dirty="0" smtClean="0">
                <a:latin typeface="Yu Gothic" panose="020B0400000000000000" pitchFamily="34" charset="-128"/>
                <a:ea typeface="Yu Gothic" panose="020B0400000000000000" pitchFamily="34" charset="-128"/>
              </a:rPr>
              <a:t>installations </a:t>
            </a:r>
            <a:r>
              <a:rPr lang="en-US" dirty="0">
                <a:latin typeface="Yu Gothic" panose="020B0400000000000000" pitchFamily="34" charset="-128"/>
                <a:ea typeface="Yu Gothic" panose="020B0400000000000000" pitchFamily="34" charset="-128"/>
              </a:rPr>
              <a:t>included weakening variances:</a:t>
            </a:r>
          </a:p>
          <a:p>
            <a:pPr lvl="2">
              <a:lnSpc>
                <a:spcPct val="120000"/>
              </a:lnSpc>
            </a:pPr>
            <a:r>
              <a:rPr lang="en-US" sz="2300" dirty="0">
                <a:latin typeface="Yu Gothic" panose="020B0400000000000000" pitchFamily="34" charset="-128"/>
                <a:ea typeface="Yu Gothic" panose="020B0400000000000000" pitchFamily="34" charset="-128"/>
              </a:rPr>
              <a:t>Flange bedding sealant omitted in all cases</a:t>
            </a:r>
          </a:p>
          <a:p>
            <a:pPr lvl="2">
              <a:lnSpc>
                <a:spcPct val="120000"/>
              </a:lnSpc>
            </a:pPr>
            <a:r>
              <a:rPr lang="en-US" sz="2300" dirty="0">
                <a:latin typeface="Yu Gothic" panose="020B0400000000000000" pitchFamily="34" charset="-128"/>
                <a:ea typeface="Yu Gothic" panose="020B0400000000000000" pitchFamily="34" charset="-128"/>
              </a:rPr>
              <a:t>Some flange fastener groups omitted</a:t>
            </a:r>
          </a:p>
          <a:p>
            <a:pPr lvl="2">
              <a:lnSpc>
                <a:spcPct val="120000"/>
              </a:lnSpc>
            </a:pPr>
            <a:r>
              <a:rPr lang="en-US" sz="2300" dirty="0">
                <a:latin typeface="Yu Gothic" panose="020B0400000000000000" pitchFamily="34" charset="-128"/>
                <a:ea typeface="Yu Gothic" panose="020B0400000000000000" pitchFamily="34" charset="-128"/>
              </a:rPr>
              <a:t>Air sealing of rough opening omitted</a:t>
            </a:r>
          </a:p>
          <a:p>
            <a:pPr lvl="2">
              <a:lnSpc>
                <a:spcPct val="120000"/>
              </a:lnSpc>
            </a:pPr>
            <a:r>
              <a:rPr lang="en-US" sz="2300" dirty="0">
                <a:latin typeface="Yu Gothic" panose="020B0400000000000000" pitchFamily="34" charset="-128"/>
                <a:ea typeface="Yu Gothic" panose="020B0400000000000000" pitchFamily="34" charset="-128"/>
              </a:rPr>
              <a:t>Some shims omitted (e.g., at head of HS window)</a:t>
            </a:r>
          </a:p>
          <a:p>
            <a:pPr lvl="1">
              <a:lnSpc>
                <a:spcPct val="120000"/>
              </a:lnSpc>
            </a:pPr>
            <a:r>
              <a:rPr lang="en-US" dirty="0">
                <a:latin typeface="Yu Gothic" panose="020B0400000000000000" pitchFamily="34" charset="-128"/>
                <a:ea typeface="Yu Gothic" panose="020B0400000000000000" pitchFamily="34" charset="-128"/>
              </a:rPr>
              <a:t>Tests also repeated without weakening variances</a:t>
            </a:r>
          </a:p>
          <a:p>
            <a:pPr lvl="1">
              <a:lnSpc>
                <a:spcPct val="120000"/>
              </a:lnSpc>
            </a:pPr>
            <a:endParaRPr lang="en-US" dirty="0">
              <a:latin typeface="Yu Gothic" panose="020B0400000000000000" pitchFamily="34" charset="-128"/>
              <a:ea typeface="Yu Gothic" panose="020B0400000000000000" pitchFamily="34" charset="-128"/>
            </a:endParaRPr>
          </a:p>
        </p:txBody>
      </p:sp>
      <p:pic>
        <p:nvPicPr>
          <p:cNvPr id="4" name="Picture 3"/>
          <p:cNvPicPr/>
          <p:nvPr/>
        </p:nvPicPr>
        <p:blipFill>
          <a:blip r:embed="rId2" cstate="screen">
            <a:extLst>
              <a:ext uri="{28A0092B-C50C-407E-A947-70E740481C1C}">
                <a14:useLocalDpi xmlns:a14="http://schemas.microsoft.com/office/drawing/2010/main"/>
              </a:ext>
            </a:extLst>
          </a:blip>
          <a:srcRect/>
          <a:stretch>
            <a:fillRect/>
          </a:stretch>
        </p:blipFill>
        <p:spPr bwMode="auto">
          <a:xfrm>
            <a:off x="9038874" y="0"/>
            <a:ext cx="2312670" cy="3067050"/>
          </a:xfrm>
          <a:prstGeom prst="rect">
            <a:avLst/>
          </a:prstGeom>
          <a:noFill/>
          <a:ln>
            <a:noFill/>
          </a:ln>
        </p:spPr>
      </p:pic>
      <p:pic>
        <p:nvPicPr>
          <p:cNvPr id="5" name="Picture 4" descr="C:\Users\Owner\Desktop\ARES\Jobs\C 001-02  NAHB-RC\DOE Window Attach Over Foam Project\Test Plan (FSC add'l tests)\Testing Documentation\Photos of Pella and Andersen #1 test (8-18-2020)\IMG_2784.JPG"/>
          <p:cNvPicPr/>
          <p:nvPr/>
        </p:nvPicPr>
        <p:blipFill rotWithShape="1">
          <a:blip r:embed="rId3" cstate="screen">
            <a:extLst>
              <a:ext uri="{28A0092B-C50C-407E-A947-70E740481C1C}">
                <a14:useLocalDpi xmlns:a14="http://schemas.microsoft.com/office/drawing/2010/main"/>
              </a:ext>
            </a:extLst>
          </a:blip>
          <a:srcRect/>
          <a:stretch/>
        </p:blipFill>
        <p:spPr bwMode="auto">
          <a:xfrm>
            <a:off x="10001885" y="2330256"/>
            <a:ext cx="2190115" cy="304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014597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Installed Performance </a:t>
            </a:r>
            <a:r>
              <a:rPr lang="en-US" dirty="0" smtClean="0"/>
              <a:t>Testing</a:t>
            </a:r>
            <a:endParaRPr lang="en-US" dirty="0"/>
          </a:p>
        </p:txBody>
      </p:sp>
      <p:sp>
        <p:nvSpPr>
          <p:cNvPr id="2" name="Subtitle 1"/>
          <p:cNvSpPr>
            <a:spLocks noGrp="1"/>
          </p:cNvSpPr>
          <p:nvPr>
            <p:ph idx="1"/>
          </p:nvPr>
        </p:nvSpPr>
        <p:spPr/>
        <p:txBody>
          <a:bodyPr>
            <a:normAutofit fontScale="77500" lnSpcReduction="20000"/>
          </a:bodyPr>
          <a:lstStyle/>
          <a:p>
            <a:pPr>
              <a:lnSpc>
                <a:spcPct val="120000"/>
              </a:lnSpc>
            </a:pPr>
            <a:r>
              <a:rPr lang="en-US" sz="3100" dirty="0"/>
              <a:t>Uniform Pressure (Wind Load) Resistance</a:t>
            </a:r>
          </a:p>
          <a:p>
            <a:pPr lvl="1">
              <a:lnSpc>
                <a:spcPct val="120000"/>
              </a:lnSpc>
            </a:pPr>
            <a:r>
              <a:rPr lang="en-US" sz="2300" b="1" dirty="0">
                <a:latin typeface="Yu Gothic" panose="020B0400000000000000" pitchFamily="34" charset="-128"/>
                <a:ea typeface="Yu Gothic" panose="020B0400000000000000" pitchFamily="34" charset="-128"/>
              </a:rPr>
              <a:t>RESULTS:</a:t>
            </a:r>
            <a:r>
              <a:rPr lang="en-US" sz="2300" dirty="0">
                <a:latin typeface="Yu Gothic" panose="020B0400000000000000" pitchFamily="34" charset="-128"/>
                <a:ea typeface="Yu Gothic" panose="020B0400000000000000" pitchFamily="34" charset="-128"/>
              </a:rPr>
              <a:t> </a:t>
            </a:r>
            <a:r>
              <a:rPr lang="en-US" sz="2300" u="sng" dirty="0">
                <a:latin typeface="Yu Gothic" panose="020B0400000000000000" pitchFamily="34" charset="-128"/>
                <a:ea typeface="Yu Gothic" panose="020B0400000000000000" pitchFamily="34" charset="-128"/>
              </a:rPr>
              <a:t>No structural failures related to installation over foam sheathing when adhering to window manufacturer anchorage and support instructions (1” and 2” FPIS thickness, 15psi and 25 psi)</a:t>
            </a:r>
          </a:p>
          <a:p>
            <a:pPr lvl="2">
              <a:lnSpc>
                <a:spcPct val="120000"/>
              </a:lnSpc>
            </a:pPr>
            <a:r>
              <a:rPr lang="en-US" sz="2100" dirty="0">
                <a:latin typeface="Yu Gothic" panose="020B0400000000000000" pitchFamily="34" charset="-128"/>
                <a:ea typeface="Yu Gothic" panose="020B0400000000000000" pitchFamily="34" charset="-128"/>
              </a:rPr>
              <a:t>Some operability impacts observed with missing fastener groups (e.g., sash pin dislodge from brake/balance mechanism discovered after STP test level)</a:t>
            </a:r>
          </a:p>
          <a:p>
            <a:pPr lvl="2">
              <a:lnSpc>
                <a:spcPct val="120000"/>
              </a:lnSpc>
            </a:pPr>
            <a:r>
              <a:rPr lang="en-US" sz="2100" dirty="0">
                <a:latin typeface="Yu Gothic" panose="020B0400000000000000" pitchFamily="34" charset="-128"/>
                <a:ea typeface="Yu Gothic" panose="020B0400000000000000" pitchFamily="34" charset="-128"/>
              </a:rPr>
              <a:t>One structural failure related to missing shims (resulting in premature dislodging of sash from frame)</a:t>
            </a:r>
          </a:p>
          <a:p>
            <a:pPr lvl="2">
              <a:lnSpc>
                <a:spcPct val="120000"/>
              </a:lnSpc>
            </a:pPr>
            <a:r>
              <a:rPr lang="en-US" sz="2100" dirty="0">
                <a:latin typeface="Yu Gothic" panose="020B0400000000000000" pitchFamily="34" charset="-128"/>
                <a:ea typeface="Yu Gothic" panose="020B0400000000000000" pitchFamily="34" charset="-128"/>
              </a:rPr>
              <a:t>One structural failure caused by wood sash cross rail split out at end notch for sash bracket</a:t>
            </a:r>
          </a:p>
          <a:p>
            <a:pPr lvl="1">
              <a:lnSpc>
                <a:spcPct val="120000"/>
              </a:lnSpc>
            </a:pPr>
            <a:r>
              <a:rPr lang="en-US" sz="2300" dirty="0">
                <a:latin typeface="Yu Gothic" panose="020B0400000000000000" pitchFamily="34" charset="-128"/>
                <a:ea typeface="Yu Gothic" panose="020B0400000000000000" pitchFamily="34" charset="-128"/>
              </a:rPr>
              <a:t>As with any window installation with or without FPIS, following manufacturer shimming and flange fastener patterns (i.e., fastener groups) is important</a:t>
            </a:r>
          </a:p>
          <a:p>
            <a:pPr lvl="2">
              <a:lnSpc>
                <a:spcPct val="120000"/>
              </a:lnSpc>
            </a:pPr>
            <a:r>
              <a:rPr lang="en-US" sz="2100" dirty="0">
                <a:latin typeface="Yu Gothic" panose="020B0400000000000000" pitchFamily="34" charset="-128"/>
                <a:ea typeface="Yu Gothic" panose="020B0400000000000000" pitchFamily="34" charset="-128"/>
              </a:rPr>
              <a:t>Casement windows appeared most robust, double hung and horizontal slider appeared most sensitive to </a:t>
            </a:r>
            <a:r>
              <a:rPr lang="en-US" sz="2100" dirty="0" smtClean="0">
                <a:latin typeface="Yu Gothic" panose="020B0400000000000000" pitchFamily="34" charset="-128"/>
                <a:ea typeface="Yu Gothic" panose="020B0400000000000000" pitchFamily="34" charset="-128"/>
              </a:rPr>
              <a:t>non-compliant (weakening) installation </a:t>
            </a:r>
            <a:r>
              <a:rPr lang="en-US" sz="2100" dirty="0">
                <a:latin typeface="Yu Gothic" panose="020B0400000000000000" pitchFamily="34" charset="-128"/>
                <a:ea typeface="Yu Gothic" panose="020B0400000000000000" pitchFamily="34" charset="-128"/>
              </a:rPr>
              <a:t>variances</a:t>
            </a:r>
          </a:p>
          <a:p>
            <a:pPr>
              <a:lnSpc>
                <a:spcPct val="120000"/>
              </a:lnSpc>
            </a:pPr>
            <a:endParaRPr lang="en-US" dirty="0"/>
          </a:p>
        </p:txBody>
      </p:sp>
    </p:spTree>
    <p:extLst>
      <p:ext uri="{BB962C8B-B14F-4D97-AF65-F5344CB8AC3E}">
        <p14:creationId xmlns:p14="http://schemas.microsoft.com/office/powerpoint/2010/main" val="37207248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Installed Performance </a:t>
            </a:r>
            <a:r>
              <a:rPr lang="en-US" dirty="0" smtClean="0"/>
              <a:t>Testing</a:t>
            </a:r>
            <a:endParaRPr lang="en-US" dirty="0"/>
          </a:p>
        </p:txBody>
      </p:sp>
      <p:sp>
        <p:nvSpPr>
          <p:cNvPr id="2" name="Subtitle 1"/>
          <p:cNvSpPr>
            <a:spLocks noGrp="1"/>
          </p:cNvSpPr>
          <p:nvPr>
            <p:ph idx="1"/>
          </p:nvPr>
        </p:nvSpPr>
        <p:spPr>
          <a:xfrm>
            <a:off x="609600" y="1498601"/>
            <a:ext cx="6846916" cy="4236374"/>
          </a:xfrm>
        </p:spPr>
        <p:txBody>
          <a:bodyPr>
            <a:normAutofit fontScale="70000" lnSpcReduction="20000"/>
          </a:bodyPr>
          <a:lstStyle/>
          <a:p>
            <a:pPr>
              <a:lnSpc>
                <a:spcPct val="120000"/>
              </a:lnSpc>
            </a:pPr>
            <a:r>
              <a:rPr lang="en-US" sz="3400" dirty="0"/>
              <a:t>Sustained Dead Load &amp; Creep Resistance</a:t>
            </a:r>
          </a:p>
          <a:p>
            <a:pPr lvl="1">
              <a:lnSpc>
                <a:spcPct val="120000"/>
              </a:lnSpc>
            </a:pPr>
            <a:r>
              <a:rPr lang="en-US" dirty="0">
                <a:latin typeface="Yu Gothic" panose="020B0400000000000000" pitchFamily="34" charset="-128"/>
                <a:ea typeface="Yu Gothic" panose="020B0400000000000000" pitchFamily="34" charset="-128"/>
              </a:rPr>
              <a:t>Evaluated movement of fenestration under sustained dead load (weight of fenestration unit)</a:t>
            </a:r>
          </a:p>
          <a:p>
            <a:pPr lvl="1">
              <a:lnSpc>
                <a:spcPct val="120000"/>
              </a:lnSpc>
            </a:pPr>
            <a:r>
              <a:rPr lang="en-US" dirty="0">
                <a:latin typeface="Yu Gothic" panose="020B0400000000000000" pitchFamily="34" charset="-128"/>
                <a:ea typeface="Yu Gothic" panose="020B0400000000000000" pitchFamily="34" charset="-128"/>
              </a:rPr>
              <a:t>Monitoring periods of 1 month to 6 months</a:t>
            </a:r>
          </a:p>
          <a:p>
            <a:pPr lvl="1">
              <a:lnSpc>
                <a:spcPct val="120000"/>
              </a:lnSpc>
            </a:pPr>
            <a:r>
              <a:rPr lang="en-US" dirty="0">
                <a:latin typeface="Yu Gothic" panose="020B0400000000000000" pitchFamily="34" charset="-128"/>
                <a:ea typeface="Yu Gothic" panose="020B0400000000000000" pitchFamily="34" charset="-128"/>
              </a:rPr>
              <a:t>Up to 2” thick foam (15 psi minimum)</a:t>
            </a:r>
          </a:p>
          <a:p>
            <a:pPr lvl="1">
              <a:lnSpc>
                <a:spcPct val="120000"/>
              </a:lnSpc>
            </a:pPr>
            <a:r>
              <a:rPr lang="en-US" dirty="0">
                <a:latin typeface="Yu Gothic" panose="020B0400000000000000" pitchFamily="34" charset="-128"/>
                <a:ea typeface="Yu Gothic" panose="020B0400000000000000" pitchFamily="34" charset="-128"/>
              </a:rPr>
              <a:t>Fenestration weights from </a:t>
            </a:r>
            <a:r>
              <a:rPr lang="en-US" dirty="0" smtClean="0">
                <a:latin typeface="Yu Gothic" panose="020B0400000000000000" pitchFamily="34" charset="-128"/>
                <a:ea typeface="Yu Gothic" panose="020B0400000000000000" pitchFamily="34" charset="-128"/>
              </a:rPr>
              <a:t>27 </a:t>
            </a:r>
            <a:r>
              <a:rPr lang="en-US" dirty="0" err="1" smtClean="0">
                <a:latin typeface="Yu Gothic" panose="020B0400000000000000" pitchFamily="34" charset="-128"/>
                <a:ea typeface="Yu Gothic" panose="020B0400000000000000" pitchFamily="34" charset="-128"/>
              </a:rPr>
              <a:t>lbs</a:t>
            </a:r>
            <a:r>
              <a:rPr lang="en-US" dirty="0" smtClean="0">
                <a:latin typeface="Yu Gothic" panose="020B0400000000000000" pitchFamily="34" charset="-128"/>
                <a:ea typeface="Yu Gothic" panose="020B0400000000000000" pitchFamily="34" charset="-128"/>
              </a:rPr>
              <a:t> </a:t>
            </a:r>
            <a:r>
              <a:rPr lang="en-US" dirty="0">
                <a:latin typeface="Yu Gothic" panose="020B0400000000000000" pitchFamily="34" charset="-128"/>
                <a:ea typeface="Yu Gothic" panose="020B0400000000000000" pitchFamily="34" charset="-128"/>
              </a:rPr>
              <a:t>to 384 </a:t>
            </a:r>
            <a:r>
              <a:rPr lang="en-US" dirty="0" err="1">
                <a:latin typeface="Yu Gothic" panose="020B0400000000000000" pitchFamily="34" charset="-128"/>
                <a:ea typeface="Yu Gothic" panose="020B0400000000000000" pitchFamily="34" charset="-128"/>
              </a:rPr>
              <a:t>lbs</a:t>
            </a:r>
            <a:endParaRPr lang="en-US" dirty="0">
              <a:latin typeface="Yu Gothic" panose="020B0400000000000000" pitchFamily="34" charset="-128"/>
              <a:ea typeface="Yu Gothic" panose="020B0400000000000000" pitchFamily="34" charset="-128"/>
            </a:endParaRPr>
          </a:p>
          <a:p>
            <a:pPr lvl="1">
              <a:lnSpc>
                <a:spcPct val="120000"/>
              </a:lnSpc>
            </a:pPr>
            <a:r>
              <a:rPr lang="en-US" dirty="0">
                <a:latin typeface="Yu Gothic" panose="020B0400000000000000" pitchFamily="34" charset="-128"/>
                <a:ea typeface="Yu Gothic" panose="020B0400000000000000" pitchFamily="34" charset="-128"/>
              </a:rPr>
              <a:t>Included same installation weakening variances mentioned previously</a:t>
            </a:r>
          </a:p>
          <a:p>
            <a:pPr lvl="1">
              <a:lnSpc>
                <a:spcPct val="120000"/>
              </a:lnSpc>
            </a:pPr>
            <a:r>
              <a:rPr lang="en-US" b="1" dirty="0">
                <a:latin typeface="Yu Gothic" panose="020B0400000000000000" pitchFamily="34" charset="-128"/>
                <a:ea typeface="Yu Gothic" panose="020B0400000000000000" pitchFamily="34" charset="-128"/>
              </a:rPr>
              <a:t>RESULTS:  </a:t>
            </a:r>
            <a:r>
              <a:rPr lang="en-US" u="sng" dirty="0">
                <a:latin typeface="Yu Gothic" panose="020B0400000000000000" pitchFamily="34" charset="-128"/>
                <a:ea typeface="Yu Gothic" panose="020B0400000000000000" pitchFamily="34" charset="-128"/>
              </a:rPr>
              <a:t>Recorded movement of 0.000” to -0.032” </a:t>
            </a:r>
            <a:r>
              <a:rPr lang="en-US" dirty="0">
                <a:latin typeface="Yu Gothic" panose="020B0400000000000000" pitchFamily="34" charset="-128"/>
                <a:ea typeface="Yu Gothic" panose="020B0400000000000000" pitchFamily="34" charset="-128"/>
              </a:rPr>
              <a:t>(~1/32</a:t>
            </a:r>
            <a:r>
              <a:rPr lang="en-US" baseline="30000" dirty="0">
                <a:latin typeface="Yu Gothic" panose="020B0400000000000000" pitchFamily="34" charset="-128"/>
                <a:ea typeface="Yu Gothic" panose="020B0400000000000000" pitchFamily="34" charset="-128"/>
              </a:rPr>
              <a:t>nd</a:t>
            </a:r>
            <a:r>
              <a:rPr lang="en-US" dirty="0">
                <a:latin typeface="Yu Gothic" panose="020B0400000000000000" pitchFamily="34" charset="-128"/>
                <a:ea typeface="Yu Gothic" panose="020B0400000000000000" pitchFamily="34" charset="-128"/>
              </a:rPr>
              <a:t> inch).  Periods of upward movement also observed. No relationship to installation conditions discerned. All movement considered negligible or typical due to environmental changes (not creep).</a:t>
            </a:r>
          </a:p>
        </p:txBody>
      </p:sp>
      <p:pic>
        <p:nvPicPr>
          <p:cNvPr id="4" name="Picture 3" descr="R:\Jobs\2013\13-0103 FSC-AAMA\Creep Testing\Photos\13-0103 017.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01945" y="1498601"/>
            <a:ext cx="4334510" cy="3249930"/>
          </a:xfrm>
          <a:prstGeom prst="rect">
            <a:avLst/>
          </a:prstGeom>
          <a:noFill/>
          <a:ln>
            <a:noFill/>
          </a:ln>
        </p:spPr>
      </p:pic>
    </p:spTree>
    <p:extLst>
      <p:ext uri="{BB962C8B-B14F-4D97-AF65-F5344CB8AC3E}">
        <p14:creationId xmlns:p14="http://schemas.microsoft.com/office/powerpoint/2010/main" val="15587554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Installed Performance Testing</a:t>
            </a:r>
            <a:endParaRPr lang="en-US" dirty="0"/>
          </a:p>
        </p:txBody>
      </p:sp>
      <p:sp>
        <p:nvSpPr>
          <p:cNvPr id="2" name="Subtitle 1"/>
          <p:cNvSpPr>
            <a:spLocks noGrp="1"/>
          </p:cNvSpPr>
          <p:nvPr>
            <p:ph idx="1"/>
          </p:nvPr>
        </p:nvSpPr>
        <p:spPr>
          <a:xfrm>
            <a:off x="609599" y="1498601"/>
            <a:ext cx="8983287" cy="4492624"/>
          </a:xfrm>
        </p:spPr>
        <p:txBody>
          <a:bodyPr>
            <a:normAutofit fontScale="77500" lnSpcReduction="20000"/>
          </a:bodyPr>
          <a:lstStyle/>
          <a:p>
            <a:pPr>
              <a:lnSpc>
                <a:spcPct val="120000"/>
              </a:lnSpc>
            </a:pPr>
            <a:r>
              <a:rPr lang="en-US" sz="3100" dirty="0"/>
              <a:t>Flange Fastener Shear Resistance</a:t>
            </a:r>
          </a:p>
          <a:p>
            <a:pPr lvl="1">
              <a:lnSpc>
                <a:spcPct val="120000"/>
              </a:lnSpc>
            </a:pPr>
            <a:r>
              <a:rPr lang="en-US" dirty="0">
                <a:latin typeface="Yu Gothic" panose="020B0400000000000000" pitchFamily="34" charset="-128"/>
                <a:ea typeface="Yu Gothic" panose="020B0400000000000000" pitchFamily="34" charset="-128"/>
              </a:rPr>
              <a:t>Test shear capacity and stiffness of flange fasteners through 1” and 2” thick FPIS (15 psi)</a:t>
            </a:r>
          </a:p>
          <a:p>
            <a:pPr lvl="1">
              <a:lnSpc>
                <a:spcPct val="120000"/>
              </a:lnSpc>
            </a:pPr>
            <a:r>
              <a:rPr lang="en-US" dirty="0">
                <a:latin typeface="Yu Gothic" panose="020B0400000000000000" pitchFamily="34" charset="-128"/>
                <a:ea typeface="Yu Gothic" panose="020B0400000000000000" pitchFamily="34" charset="-128"/>
              </a:rPr>
              <a:t>Windows installed with no shims and no bedding sealant so flange fasteners resist all shear load</a:t>
            </a:r>
          </a:p>
          <a:p>
            <a:pPr lvl="1">
              <a:lnSpc>
                <a:spcPct val="120000"/>
              </a:lnSpc>
            </a:pPr>
            <a:r>
              <a:rPr lang="en-US" b="1" dirty="0">
                <a:latin typeface="Yu Gothic" panose="020B0400000000000000" pitchFamily="34" charset="-128"/>
                <a:ea typeface="Yu Gothic" panose="020B0400000000000000" pitchFamily="34" charset="-128"/>
              </a:rPr>
              <a:t>RESULTS: </a:t>
            </a:r>
            <a:r>
              <a:rPr lang="en-US" u="sng" dirty="0">
                <a:latin typeface="Yu Gothic" panose="020B0400000000000000" pitchFamily="34" charset="-128"/>
                <a:ea typeface="Yu Gothic" panose="020B0400000000000000" pitchFamily="34" charset="-128"/>
              </a:rPr>
              <a:t>Ultimate shear capacity changed </a:t>
            </a:r>
            <a:r>
              <a:rPr lang="en-US" u="sng" dirty="0" smtClean="0">
                <a:latin typeface="Yu Gothic" panose="020B0400000000000000" pitchFamily="34" charset="-128"/>
                <a:ea typeface="Yu Gothic" panose="020B0400000000000000" pitchFamily="34" charset="-128"/>
              </a:rPr>
              <a:t/>
            </a:r>
            <a:br>
              <a:rPr lang="en-US" u="sng" dirty="0" smtClean="0">
                <a:latin typeface="Yu Gothic" panose="020B0400000000000000" pitchFamily="34" charset="-128"/>
                <a:ea typeface="Yu Gothic" panose="020B0400000000000000" pitchFamily="34" charset="-128"/>
              </a:rPr>
            </a:br>
            <a:r>
              <a:rPr lang="en-US" u="sng" dirty="0" smtClean="0">
                <a:latin typeface="Yu Gothic" panose="020B0400000000000000" pitchFamily="34" charset="-128"/>
                <a:ea typeface="Yu Gothic" panose="020B0400000000000000" pitchFamily="34" charset="-128"/>
              </a:rPr>
              <a:t>little </a:t>
            </a:r>
            <a:r>
              <a:rPr lang="en-US" u="sng" dirty="0">
                <a:latin typeface="Yu Gothic" panose="020B0400000000000000" pitchFamily="34" charset="-128"/>
                <a:ea typeface="Yu Gothic" panose="020B0400000000000000" pitchFamily="34" charset="-128"/>
              </a:rPr>
              <a:t>(~3,300 </a:t>
            </a:r>
            <a:r>
              <a:rPr lang="en-US" u="sng" dirty="0" smtClean="0">
                <a:latin typeface="Yu Gothic" panose="020B0400000000000000" pitchFamily="34" charset="-128"/>
                <a:ea typeface="Yu Gothic" panose="020B0400000000000000" pitchFamily="34" charset="-128"/>
              </a:rPr>
              <a:t>to </a:t>
            </a:r>
            <a:r>
              <a:rPr lang="en-US" u="sng" dirty="0">
                <a:latin typeface="Yu Gothic" panose="020B0400000000000000" pitchFamily="34" charset="-128"/>
                <a:ea typeface="Yu Gothic" panose="020B0400000000000000" pitchFamily="34" charset="-128"/>
              </a:rPr>
              <a:t>3,600 </a:t>
            </a:r>
            <a:r>
              <a:rPr lang="en-US" u="sng" dirty="0" err="1">
                <a:latin typeface="Yu Gothic" panose="020B0400000000000000" pitchFamily="34" charset="-128"/>
                <a:ea typeface="Yu Gothic" panose="020B0400000000000000" pitchFamily="34" charset="-128"/>
              </a:rPr>
              <a:t>lbs</a:t>
            </a:r>
            <a:r>
              <a:rPr lang="en-US" u="sng" dirty="0">
                <a:latin typeface="Yu Gothic" panose="020B0400000000000000" pitchFamily="34" charset="-128"/>
                <a:ea typeface="Yu Gothic" panose="020B0400000000000000" pitchFamily="34" charset="-128"/>
              </a:rPr>
              <a:t>)</a:t>
            </a:r>
            <a:r>
              <a:rPr lang="en-US" dirty="0">
                <a:latin typeface="Yu Gothic" panose="020B0400000000000000" pitchFamily="34" charset="-128"/>
                <a:ea typeface="Yu Gothic" panose="020B0400000000000000" pitchFamily="34" charset="-128"/>
              </a:rPr>
              <a:t>; stiffness was </a:t>
            </a:r>
            <a:r>
              <a:rPr lang="en-US" dirty="0" smtClean="0">
                <a:latin typeface="Yu Gothic" panose="020B0400000000000000" pitchFamily="34" charset="-128"/>
                <a:ea typeface="Yu Gothic" panose="020B0400000000000000" pitchFamily="34" charset="-128"/>
              </a:rPr>
              <a:t/>
            </a:r>
            <a:br>
              <a:rPr lang="en-US" dirty="0" smtClean="0">
                <a:latin typeface="Yu Gothic" panose="020B0400000000000000" pitchFamily="34" charset="-128"/>
                <a:ea typeface="Yu Gothic" panose="020B0400000000000000" pitchFamily="34" charset="-128"/>
              </a:rPr>
            </a:br>
            <a:r>
              <a:rPr lang="en-US" dirty="0" smtClean="0">
                <a:latin typeface="Yu Gothic" panose="020B0400000000000000" pitchFamily="34" charset="-128"/>
                <a:ea typeface="Yu Gothic" panose="020B0400000000000000" pitchFamily="34" charset="-128"/>
              </a:rPr>
              <a:t>affected </a:t>
            </a:r>
            <a:r>
              <a:rPr lang="en-US" dirty="0">
                <a:latin typeface="Yu Gothic" panose="020B0400000000000000" pitchFamily="34" charset="-128"/>
                <a:ea typeface="Yu Gothic" panose="020B0400000000000000" pitchFamily="34" charset="-128"/>
              </a:rPr>
              <a:t>very predictably; foam sheathing </a:t>
            </a:r>
            <a:r>
              <a:rPr lang="en-US" dirty="0" smtClean="0">
                <a:latin typeface="Yu Gothic" panose="020B0400000000000000" pitchFamily="34" charset="-128"/>
                <a:ea typeface="Yu Gothic" panose="020B0400000000000000" pitchFamily="34" charset="-128"/>
              </a:rPr>
              <a:t/>
            </a:r>
            <a:br>
              <a:rPr lang="en-US" dirty="0" smtClean="0">
                <a:latin typeface="Yu Gothic" panose="020B0400000000000000" pitchFamily="34" charset="-128"/>
                <a:ea typeface="Yu Gothic" panose="020B0400000000000000" pitchFamily="34" charset="-128"/>
              </a:rPr>
            </a:br>
            <a:r>
              <a:rPr lang="en-US" dirty="0" smtClean="0">
                <a:latin typeface="Yu Gothic" panose="020B0400000000000000" pitchFamily="34" charset="-128"/>
                <a:ea typeface="Yu Gothic" panose="020B0400000000000000" pitchFamily="34" charset="-128"/>
              </a:rPr>
              <a:t>added </a:t>
            </a:r>
            <a:r>
              <a:rPr lang="en-US" dirty="0">
                <a:latin typeface="Yu Gothic" panose="020B0400000000000000" pitchFamily="34" charset="-128"/>
                <a:ea typeface="Yu Gothic" panose="020B0400000000000000" pitchFamily="34" charset="-128"/>
              </a:rPr>
              <a:t>ductility while providing adequate </a:t>
            </a:r>
            <a:r>
              <a:rPr lang="en-US" dirty="0" smtClean="0">
                <a:latin typeface="Yu Gothic" panose="020B0400000000000000" pitchFamily="34" charset="-128"/>
                <a:ea typeface="Yu Gothic" panose="020B0400000000000000" pitchFamily="34" charset="-128"/>
              </a:rPr>
              <a:t/>
            </a:r>
            <a:br>
              <a:rPr lang="en-US" dirty="0" smtClean="0">
                <a:latin typeface="Yu Gothic" panose="020B0400000000000000" pitchFamily="34" charset="-128"/>
                <a:ea typeface="Yu Gothic" panose="020B0400000000000000" pitchFamily="34" charset="-128"/>
              </a:rPr>
            </a:br>
            <a:r>
              <a:rPr lang="en-US" dirty="0" smtClean="0">
                <a:latin typeface="Yu Gothic" panose="020B0400000000000000" pitchFamily="34" charset="-128"/>
                <a:ea typeface="Yu Gothic" panose="020B0400000000000000" pitchFamily="34" charset="-128"/>
              </a:rPr>
              <a:t>stiffness </a:t>
            </a:r>
            <a:r>
              <a:rPr lang="en-US" dirty="0">
                <a:latin typeface="Yu Gothic" panose="020B0400000000000000" pitchFamily="34" charset="-128"/>
                <a:ea typeface="Yu Gothic" panose="020B0400000000000000" pitchFamily="34" charset="-128"/>
              </a:rPr>
              <a:t>for support of fenestration weight</a:t>
            </a:r>
            <a:r>
              <a:rPr lang="en-US" dirty="0" smtClean="0">
                <a:latin typeface="Yu Gothic" panose="020B0400000000000000" pitchFamily="34" charset="-128"/>
                <a:ea typeface="Yu Gothic" panose="020B0400000000000000" pitchFamily="34" charset="-128"/>
              </a:rPr>
              <a:t>.</a:t>
            </a:r>
          </a:p>
          <a:p>
            <a:pPr lvl="2">
              <a:lnSpc>
                <a:spcPct val="120000"/>
              </a:lnSpc>
            </a:pPr>
            <a:r>
              <a:rPr lang="en-US" sz="2300" dirty="0" smtClean="0">
                <a:latin typeface="Yu Gothic" panose="020B0400000000000000" pitchFamily="34" charset="-128"/>
                <a:ea typeface="Yu Gothic" panose="020B0400000000000000" pitchFamily="34" charset="-128"/>
              </a:rPr>
              <a:t>Consistent with fastener shear testing and </a:t>
            </a:r>
            <a:br>
              <a:rPr lang="en-US" sz="2300" dirty="0" smtClean="0">
                <a:latin typeface="Yu Gothic" panose="020B0400000000000000" pitchFamily="34" charset="-128"/>
                <a:ea typeface="Yu Gothic" panose="020B0400000000000000" pitchFamily="34" charset="-128"/>
              </a:rPr>
            </a:br>
            <a:r>
              <a:rPr lang="en-US" sz="2300" dirty="0" smtClean="0">
                <a:latin typeface="Yu Gothic" panose="020B0400000000000000" pitchFamily="34" charset="-128"/>
                <a:ea typeface="Yu Gothic" panose="020B0400000000000000" pitchFamily="34" charset="-128"/>
              </a:rPr>
              <a:t>design methodology developed for cladding </a:t>
            </a:r>
            <a:br>
              <a:rPr lang="en-US" sz="2300" dirty="0" smtClean="0">
                <a:latin typeface="Yu Gothic" panose="020B0400000000000000" pitchFamily="34" charset="-128"/>
                <a:ea typeface="Yu Gothic" panose="020B0400000000000000" pitchFamily="34" charset="-128"/>
              </a:rPr>
            </a:br>
            <a:r>
              <a:rPr lang="en-US" sz="2300" dirty="0" smtClean="0">
                <a:latin typeface="Yu Gothic" panose="020B0400000000000000" pitchFamily="34" charset="-128"/>
                <a:ea typeface="Yu Gothic" panose="020B0400000000000000" pitchFamily="34" charset="-128"/>
              </a:rPr>
              <a:t>and furring attachments through FPIS</a:t>
            </a:r>
            <a:endParaRPr lang="en-US" sz="2300" dirty="0">
              <a:latin typeface="Yu Gothic" panose="020B0400000000000000" pitchFamily="34" charset="-128"/>
              <a:ea typeface="Yu Gothic" panose="020B0400000000000000" pitchFamily="34" charset="-128"/>
            </a:endParaRPr>
          </a:p>
        </p:txBody>
      </p:sp>
      <p:pic>
        <p:nvPicPr>
          <p:cNvPr id="4" name="Picture 3" descr="R:\Jobs\2013\13-0103 FSC-AAMA\Creep Testing\Photos\13-0103 053.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52707" y="0"/>
            <a:ext cx="2032439" cy="2949971"/>
          </a:xfrm>
          <a:prstGeom prst="rect">
            <a:avLst/>
          </a:prstGeom>
          <a:noFill/>
          <a:ln>
            <a:noFill/>
          </a:ln>
        </p:spPr>
      </p:pic>
      <p:graphicFrame>
        <p:nvGraphicFramePr>
          <p:cNvPr id="5" name="Chart 4"/>
          <p:cNvGraphicFramePr/>
          <p:nvPr>
            <p:extLst>
              <p:ext uri="{D42A27DB-BD31-4B8C-83A1-F6EECF244321}">
                <p14:modId xmlns:p14="http://schemas.microsoft.com/office/powerpoint/2010/main" val="2168602407"/>
              </p:ext>
            </p:extLst>
          </p:nvPr>
        </p:nvGraphicFramePr>
        <p:xfrm>
          <a:off x="7287218" y="3036793"/>
          <a:ext cx="4857750" cy="25622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501109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03200"/>
            <a:ext cx="10972800" cy="906509"/>
          </a:xfrm>
        </p:spPr>
        <p:txBody>
          <a:bodyPr>
            <a:normAutofit/>
          </a:bodyPr>
          <a:lstStyle/>
          <a:p>
            <a:r>
              <a:rPr lang="en-US" dirty="0" smtClean="0"/>
              <a:t>Installed Performance Testing</a:t>
            </a:r>
            <a:endParaRPr lang="en-US" dirty="0"/>
          </a:p>
        </p:txBody>
      </p:sp>
      <p:sp>
        <p:nvSpPr>
          <p:cNvPr id="2" name="Subtitle 1"/>
          <p:cNvSpPr>
            <a:spLocks noGrp="1"/>
          </p:cNvSpPr>
          <p:nvPr>
            <p:ph idx="1"/>
          </p:nvPr>
        </p:nvSpPr>
        <p:spPr>
          <a:xfrm>
            <a:off x="257396" y="1039091"/>
            <a:ext cx="11325004" cy="4421910"/>
          </a:xfrm>
        </p:spPr>
        <p:txBody>
          <a:bodyPr>
            <a:normAutofit/>
          </a:bodyPr>
          <a:lstStyle/>
          <a:p>
            <a:r>
              <a:rPr lang="en-US" dirty="0"/>
              <a:t>Fenestration Size Effect on Installed Performance</a:t>
            </a:r>
          </a:p>
          <a:p>
            <a:pPr lvl="1"/>
            <a:r>
              <a:rPr lang="en-US" sz="1800" dirty="0">
                <a:latin typeface="Yu Gothic" panose="020B0400000000000000" pitchFamily="34" charset="-128"/>
                <a:ea typeface="Yu Gothic" panose="020B0400000000000000" pitchFamily="34" charset="-128"/>
              </a:rPr>
              <a:t>Window size effect on DP rating permitted by code to be evaluated per AAMA 2502, Comparative Analysis Procedure</a:t>
            </a:r>
          </a:p>
          <a:p>
            <a:pPr lvl="1"/>
            <a:r>
              <a:rPr lang="en-US" sz="1800" dirty="0">
                <a:latin typeface="Yu Gothic" panose="020B0400000000000000" pitchFamily="34" charset="-128"/>
                <a:ea typeface="Yu Gothic" panose="020B0400000000000000" pitchFamily="34" charset="-128"/>
              </a:rPr>
              <a:t>Comparative analysis by ASTM E330 testing of SH integral flange vinyl window as installed (positive pressure only</a:t>
            </a:r>
            <a:r>
              <a:rPr lang="en-US" sz="1800" dirty="0" smtClean="0">
                <a:latin typeface="Yu Gothic" panose="020B0400000000000000" pitchFamily="34" charset="-128"/>
                <a:ea typeface="Yu Gothic" panose="020B0400000000000000" pitchFamily="34" charset="-128"/>
              </a:rPr>
              <a:t>) – see Table below.</a:t>
            </a:r>
          </a:p>
          <a:p>
            <a:pPr lvl="1"/>
            <a:r>
              <a:rPr lang="en-US" sz="1800" b="1" dirty="0" smtClean="0">
                <a:latin typeface="Yu Gothic" panose="020B0400000000000000" pitchFamily="34" charset="-128"/>
                <a:ea typeface="Yu Gothic" panose="020B0400000000000000" pitchFamily="34" charset="-128"/>
              </a:rPr>
              <a:t>RESULTS: </a:t>
            </a:r>
            <a:r>
              <a:rPr lang="en-US" sz="1800" dirty="0" smtClean="0">
                <a:latin typeface="Yu Gothic" panose="020B0400000000000000" pitchFamily="34" charset="-128"/>
                <a:ea typeface="Yu Gothic" panose="020B0400000000000000" pitchFamily="34" charset="-128"/>
              </a:rPr>
              <a:t>Even with significant installation non-compliances (e.g., no shims and larger </a:t>
            </a:r>
            <a:r>
              <a:rPr lang="en-US" sz="1800" dirty="0" err="1" smtClean="0">
                <a:latin typeface="Yu Gothic" panose="020B0400000000000000" pitchFamily="34" charset="-128"/>
                <a:ea typeface="Yu Gothic" panose="020B0400000000000000" pitchFamily="34" charset="-128"/>
              </a:rPr>
              <a:t>r.o</a:t>
            </a:r>
            <a:r>
              <a:rPr lang="en-US" sz="1800" dirty="0" smtClean="0">
                <a:latin typeface="Yu Gothic" panose="020B0400000000000000" pitchFamily="34" charset="-128"/>
                <a:ea typeface="Yu Gothic" panose="020B0400000000000000" pitchFamily="34" charset="-128"/>
              </a:rPr>
              <a:t>. gap) and up to 2” of FPIS ci, </a:t>
            </a:r>
            <a:r>
              <a:rPr lang="en-US" sz="1800" u="sng" dirty="0" smtClean="0">
                <a:latin typeface="Yu Gothic" panose="020B0400000000000000" pitchFamily="34" charset="-128"/>
                <a:ea typeface="Yu Gothic" panose="020B0400000000000000" pitchFamily="34" charset="-128"/>
              </a:rPr>
              <a:t>a moderate-size fenestration unit can have more than 3 times the wind pressure rating </a:t>
            </a:r>
            <a:r>
              <a:rPr lang="en-US" sz="1800" dirty="0" smtClean="0">
                <a:latin typeface="Yu Gothic" panose="020B0400000000000000" pitchFamily="34" charset="-128"/>
                <a:ea typeface="Yu Gothic" panose="020B0400000000000000" pitchFamily="34" charset="-128"/>
              </a:rPr>
              <a:t>of the largest (“gateway”) size used for fenestration rating and labeling</a:t>
            </a:r>
            <a:endParaRPr lang="en-US" sz="1800" dirty="0">
              <a:latin typeface="Yu Gothic" panose="020B0400000000000000" pitchFamily="34" charset="-128"/>
              <a:ea typeface="Yu Gothic" panose="020B0400000000000000" pitchFamily="34" charset="-128"/>
            </a:endParaRPr>
          </a:p>
        </p:txBody>
      </p:sp>
      <p:graphicFrame>
        <p:nvGraphicFramePr>
          <p:cNvPr id="4" name="Table 3"/>
          <p:cNvGraphicFramePr>
            <a:graphicFrameLocks noGrp="1"/>
          </p:cNvGraphicFramePr>
          <p:nvPr>
            <p:extLst>
              <p:ext uri="{D42A27DB-BD31-4B8C-83A1-F6EECF244321}">
                <p14:modId xmlns:p14="http://schemas.microsoft.com/office/powerpoint/2010/main" val="1052287107"/>
              </p:ext>
            </p:extLst>
          </p:nvPr>
        </p:nvGraphicFramePr>
        <p:xfrm>
          <a:off x="257396" y="3678496"/>
          <a:ext cx="9872342" cy="2217547"/>
        </p:xfrm>
        <a:graphic>
          <a:graphicData uri="http://schemas.openxmlformats.org/drawingml/2006/table">
            <a:tbl>
              <a:tblPr firstRow="1" bandRow="1">
                <a:tableStyleId>{5C22544A-7EE6-4342-B048-85BDC9FD1C3A}</a:tableStyleId>
              </a:tblPr>
              <a:tblGrid>
                <a:gridCol w="1341024">
                  <a:extLst>
                    <a:ext uri="{9D8B030D-6E8A-4147-A177-3AD203B41FA5}">
                      <a16:colId xmlns:a16="http://schemas.microsoft.com/office/drawing/2014/main" val="20000"/>
                    </a:ext>
                  </a:extLst>
                </a:gridCol>
                <a:gridCol w="1087531">
                  <a:extLst>
                    <a:ext uri="{9D8B030D-6E8A-4147-A177-3AD203B41FA5}">
                      <a16:colId xmlns:a16="http://schemas.microsoft.com/office/drawing/2014/main" val="20001"/>
                    </a:ext>
                  </a:extLst>
                </a:gridCol>
                <a:gridCol w="909838">
                  <a:extLst>
                    <a:ext uri="{9D8B030D-6E8A-4147-A177-3AD203B41FA5}">
                      <a16:colId xmlns:a16="http://schemas.microsoft.com/office/drawing/2014/main" val="20002"/>
                    </a:ext>
                  </a:extLst>
                </a:gridCol>
                <a:gridCol w="977437">
                  <a:extLst>
                    <a:ext uri="{9D8B030D-6E8A-4147-A177-3AD203B41FA5}">
                      <a16:colId xmlns:a16="http://schemas.microsoft.com/office/drawing/2014/main" val="20003"/>
                    </a:ext>
                  </a:extLst>
                </a:gridCol>
                <a:gridCol w="1444906">
                  <a:extLst>
                    <a:ext uri="{9D8B030D-6E8A-4147-A177-3AD203B41FA5}">
                      <a16:colId xmlns:a16="http://schemas.microsoft.com/office/drawing/2014/main" val="20004"/>
                    </a:ext>
                  </a:extLst>
                </a:gridCol>
                <a:gridCol w="4111606">
                  <a:extLst>
                    <a:ext uri="{9D8B030D-6E8A-4147-A177-3AD203B41FA5}">
                      <a16:colId xmlns:a16="http://schemas.microsoft.com/office/drawing/2014/main" val="20005"/>
                    </a:ext>
                  </a:extLst>
                </a:gridCol>
              </a:tblGrid>
              <a:tr h="370840">
                <a:tc>
                  <a:txBody>
                    <a:bodyPr/>
                    <a:lstStyle/>
                    <a:p>
                      <a:r>
                        <a:rPr lang="en-US" dirty="0"/>
                        <a:t>Size</a:t>
                      </a:r>
                    </a:p>
                  </a:txBody>
                  <a:tcPr/>
                </a:tc>
                <a:tc>
                  <a:txBody>
                    <a:bodyPr/>
                    <a:lstStyle/>
                    <a:p>
                      <a:pPr algn="ctr"/>
                      <a:r>
                        <a:rPr lang="en-US" dirty="0"/>
                        <a:t>STP</a:t>
                      </a:r>
                    </a:p>
                  </a:txBody>
                  <a:tcPr/>
                </a:tc>
                <a:tc>
                  <a:txBody>
                    <a:bodyPr/>
                    <a:lstStyle/>
                    <a:p>
                      <a:pPr algn="ctr"/>
                      <a:r>
                        <a:rPr lang="en-US" dirty="0"/>
                        <a:t>DP</a:t>
                      </a:r>
                    </a:p>
                  </a:txBody>
                  <a:tcPr/>
                </a:tc>
                <a:tc>
                  <a:txBody>
                    <a:bodyPr/>
                    <a:lstStyle/>
                    <a:p>
                      <a:pPr algn="ctr"/>
                      <a:r>
                        <a:rPr lang="en-US" dirty="0"/>
                        <a:t>Safety Factor</a:t>
                      </a:r>
                    </a:p>
                  </a:txBody>
                  <a:tcPr/>
                </a:tc>
                <a:tc>
                  <a:txBody>
                    <a:bodyPr/>
                    <a:lstStyle/>
                    <a:p>
                      <a:pPr algn="ctr"/>
                      <a:r>
                        <a:rPr lang="en-US" dirty="0"/>
                        <a:t>Adjusted</a:t>
                      </a:r>
                      <a:r>
                        <a:rPr lang="en-US" baseline="0" dirty="0"/>
                        <a:t> DP </a:t>
                      </a:r>
                    </a:p>
                    <a:p>
                      <a:pPr algn="ctr"/>
                      <a:r>
                        <a:rPr lang="en-US" sz="1400" baseline="0" dirty="0"/>
                        <a:t>(min 1.5 safety factor)</a:t>
                      </a:r>
                      <a:endParaRPr lang="en-US" sz="1400" dirty="0"/>
                    </a:p>
                  </a:txBody>
                  <a:tcPr/>
                </a:tc>
                <a:tc>
                  <a:txBody>
                    <a:bodyPr/>
                    <a:lstStyle/>
                    <a:p>
                      <a:r>
                        <a:rPr lang="en-US" dirty="0"/>
                        <a:t>Installation Notes*</a:t>
                      </a:r>
                    </a:p>
                  </a:txBody>
                  <a:tcPr/>
                </a:tc>
                <a:extLst>
                  <a:ext uri="{0D108BD9-81ED-4DB2-BD59-A6C34878D82A}">
                    <a16:rowId xmlns:a16="http://schemas.microsoft.com/office/drawing/2014/main" val="10000"/>
                  </a:ext>
                </a:extLst>
              </a:tr>
              <a:tr h="370840">
                <a:tc>
                  <a:txBody>
                    <a:bodyPr/>
                    <a:lstStyle/>
                    <a:p>
                      <a:r>
                        <a:rPr lang="en-US" sz="2000" dirty="0"/>
                        <a:t>42x66</a:t>
                      </a:r>
                    </a:p>
                    <a:p>
                      <a:r>
                        <a:rPr lang="en-US" sz="2000" dirty="0"/>
                        <a:t>(gateway)</a:t>
                      </a:r>
                    </a:p>
                  </a:txBody>
                  <a:tcPr/>
                </a:tc>
                <a:tc>
                  <a:txBody>
                    <a:bodyPr/>
                    <a:lstStyle/>
                    <a:p>
                      <a:pPr algn="ctr"/>
                      <a:r>
                        <a:rPr lang="en-US" sz="2000" dirty="0"/>
                        <a:t>37.5</a:t>
                      </a:r>
                      <a:r>
                        <a:rPr lang="en-US" sz="2000" baseline="0" dirty="0"/>
                        <a:t> </a:t>
                      </a:r>
                      <a:r>
                        <a:rPr lang="en-US" sz="2000" baseline="0" dirty="0" err="1"/>
                        <a:t>psf</a:t>
                      </a:r>
                      <a:endParaRPr lang="en-US" sz="2000" dirty="0"/>
                    </a:p>
                  </a:txBody>
                  <a:tcPr/>
                </a:tc>
                <a:tc>
                  <a:txBody>
                    <a:bodyPr/>
                    <a:lstStyle/>
                    <a:p>
                      <a:pPr algn="ctr"/>
                      <a:r>
                        <a:rPr lang="en-US" sz="2000" b="1" dirty="0"/>
                        <a:t>25 </a:t>
                      </a:r>
                      <a:r>
                        <a:rPr lang="en-US" sz="2000" b="1" dirty="0" err="1"/>
                        <a:t>psf</a:t>
                      </a:r>
                      <a:endParaRPr lang="en-US" sz="2000" b="1" dirty="0"/>
                    </a:p>
                  </a:txBody>
                  <a:tcPr/>
                </a:tc>
                <a:tc>
                  <a:txBody>
                    <a:bodyPr/>
                    <a:lstStyle/>
                    <a:p>
                      <a:pPr algn="ctr"/>
                      <a:r>
                        <a:rPr lang="en-US" sz="2000" dirty="0"/>
                        <a:t>1.5</a:t>
                      </a:r>
                    </a:p>
                  </a:txBody>
                  <a:tcPr/>
                </a:tc>
                <a:tc>
                  <a:txBody>
                    <a:bodyPr/>
                    <a:lstStyle/>
                    <a:p>
                      <a:pPr algn="ctr"/>
                      <a:r>
                        <a:rPr lang="en-US" sz="2000" dirty="0"/>
                        <a:t>n/a</a:t>
                      </a:r>
                    </a:p>
                  </a:txBody>
                  <a:tcPr/>
                </a:tc>
                <a:tc>
                  <a:txBody>
                    <a:bodyPr/>
                    <a:lstStyle/>
                    <a:p>
                      <a:r>
                        <a:rPr lang="en-US" sz="2000" dirty="0"/>
                        <a:t>Wood substrate</a:t>
                      </a:r>
                      <a:r>
                        <a:rPr lang="en-US" sz="2000" baseline="0" dirty="0"/>
                        <a:t> + shims + ¼” </a:t>
                      </a:r>
                      <a:r>
                        <a:rPr lang="en-US" sz="2000" baseline="0" dirty="0" err="1"/>
                        <a:t>r.o</a:t>
                      </a:r>
                      <a:r>
                        <a:rPr lang="en-US" sz="2000" baseline="0" dirty="0"/>
                        <a:t>. gap</a:t>
                      </a:r>
                      <a:endParaRPr lang="en-US" sz="2000" dirty="0"/>
                    </a:p>
                  </a:txBody>
                  <a:tcPr/>
                </a:tc>
                <a:extLst>
                  <a:ext uri="{0D108BD9-81ED-4DB2-BD59-A6C34878D82A}">
                    <a16:rowId xmlns:a16="http://schemas.microsoft.com/office/drawing/2014/main" val="10001"/>
                  </a:ext>
                </a:extLst>
              </a:tr>
              <a:tr h="370840">
                <a:tc>
                  <a:txBody>
                    <a:bodyPr/>
                    <a:lstStyle/>
                    <a:p>
                      <a:r>
                        <a:rPr lang="en-US" sz="2000" dirty="0"/>
                        <a:t>30x42</a:t>
                      </a:r>
                    </a:p>
                  </a:txBody>
                  <a:tcPr/>
                </a:tc>
                <a:tc>
                  <a:txBody>
                    <a:bodyPr/>
                    <a:lstStyle/>
                    <a:p>
                      <a:pPr algn="ctr"/>
                      <a:r>
                        <a:rPr lang="en-US" sz="2000" dirty="0"/>
                        <a:t>151 </a:t>
                      </a:r>
                      <a:r>
                        <a:rPr lang="en-US" sz="2000" dirty="0" err="1"/>
                        <a:t>psf</a:t>
                      </a:r>
                      <a:endParaRPr lang="en-US" sz="2000" dirty="0"/>
                    </a:p>
                  </a:txBody>
                  <a:tcPr/>
                </a:tc>
                <a:tc>
                  <a:txBody>
                    <a:bodyPr/>
                    <a:lstStyle/>
                    <a:p>
                      <a:pPr algn="ctr"/>
                      <a:r>
                        <a:rPr lang="en-US" sz="2000" dirty="0"/>
                        <a:t>25 </a:t>
                      </a:r>
                      <a:r>
                        <a:rPr lang="en-US" sz="2000" dirty="0" err="1"/>
                        <a:t>psf</a:t>
                      </a:r>
                      <a:endParaRPr lang="en-US" sz="2000" dirty="0"/>
                    </a:p>
                  </a:txBody>
                  <a:tcPr/>
                </a:tc>
                <a:tc>
                  <a:txBody>
                    <a:bodyPr/>
                    <a:lstStyle/>
                    <a:p>
                      <a:pPr algn="ctr"/>
                      <a:r>
                        <a:rPr lang="en-US" sz="2000" dirty="0"/>
                        <a:t>6.0</a:t>
                      </a:r>
                    </a:p>
                  </a:txBody>
                  <a:tcPr/>
                </a:tc>
                <a:tc rowSpan="2">
                  <a:txBody>
                    <a:bodyPr/>
                    <a:lstStyle/>
                    <a:p>
                      <a:pPr algn="ctr"/>
                      <a:r>
                        <a:rPr lang="en-US" sz="2000" b="1" dirty="0"/>
                        <a:t>80 </a:t>
                      </a:r>
                      <a:r>
                        <a:rPr lang="en-US" sz="2000" b="1" dirty="0" err="1"/>
                        <a:t>psf</a:t>
                      </a:r>
                      <a:endParaRPr lang="en-US" sz="2000" b="1" dirty="0"/>
                    </a:p>
                  </a:txBody>
                  <a:tcPr anchor="ctr"/>
                </a:tc>
                <a:tc rowSpan="2">
                  <a:txBody>
                    <a:bodyPr/>
                    <a:lstStyle/>
                    <a:p>
                      <a:r>
                        <a:rPr lang="en-US" sz="2000" dirty="0"/>
                        <a:t>Wood</a:t>
                      </a:r>
                      <a:r>
                        <a:rPr lang="en-US" sz="2000" baseline="0" dirty="0"/>
                        <a:t> or up to 2” foam (15 psi) substrate, </a:t>
                      </a:r>
                      <a:r>
                        <a:rPr lang="en-US" sz="2000" baseline="0" dirty="0">
                          <a:solidFill>
                            <a:schemeClr val="tx1"/>
                          </a:solidFill>
                        </a:rPr>
                        <a:t>no shims</a:t>
                      </a:r>
                      <a:r>
                        <a:rPr lang="en-US" sz="2000" baseline="0" dirty="0"/>
                        <a:t>, and 3/8” </a:t>
                      </a:r>
                      <a:r>
                        <a:rPr lang="en-US" sz="2000" baseline="0" dirty="0" err="1" smtClean="0"/>
                        <a:t>r.o</a:t>
                      </a:r>
                      <a:r>
                        <a:rPr lang="en-US" sz="2000" baseline="0" dirty="0" smtClean="0"/>
                        <a:t>. </a:t>
                      </a:r>
                      <a:r>
                        <a:rPr lang="en-US" sz="2000" baseline="0" dirty="0"/>
                        <a:t>gap</a:t>
                      </a:r>
                      <a:endParaRPr lang="en-US" sz="2000" dirty="0"/>
                    </a:p>
                  </a:txBody>
                  <a:tcPr/>
                </a:tc>
                <a:extLst>
                  <a:ext uri="{0D108BD9-81ED-4DB2-BD59-A6C34878D82A}">
                    <a16:rowId xmlns:a16="http://schemas.microsoft.com/office/drawing/2014/main" val="10002"/>
                  </a:ext>
                </a:extLst>
              </a:tr>
              <a:tr h="370840">
                <a:tc>
                  <a:txBody>
                    <a:bodyPr/>
                    <a:lstStyle/>
                    <a:p>
                      <a:r>
                        <a:rPr lang="en-US" sz="2000" dirty="0"/>
                        <a:t>30x42</a:t>
                      </a:r>
                    </a:p>
                  </a:txBody>
                  <a:tcPr/>
                </a:tc>
                <a:tc>
                  <a:txBody>
                    <a:bodyPr/>
                    <a:lstStyle/>
                    <a:p>
                      <a:pPr algn="ctr"/>
                      <a:r>
                        <a:rPr lang="en-US" sz="2000" dirty="0"/>
                        <a:t>118 </a:t>
                      </a:r>
                      <a:r>
                        <a:rPr lang="en-US" sz="2000" dirty="0" err="1"/>
                        <a:t>psf</a:t>
                      </a:r>
                      <a:endParaRPr lang="en-US" sz="2000" dirty="0"/>
                    </a:p>
                  </a:txBody>
                  <a:tcPr/>
                </a:tc>
                <a:tc>
                  <a:txBody>
                    <a:bodyPr/>
                    <a:lstStyle/>
                    <a:p>
                      <a:pPr algn="ctr"/>
                      <a:r>
                        <a:rPr lang="en-US" sz="2000" dirty="0"/>
                        <a:t>25</a:t>
                      </a:r>
                      <a:r>
                        <a:rPr lang="en-US" sz="2000" baseline="0" dirty="0"/>
                        <a:t> </a:t>
                      </a:r>
                      <a:r>
                        <a:rPr lang="en-US" sz="2000" baseline="0" dirty="0" err="1"/>
                        <a:t>psf</a:t>
                      </a:r>
                      <a:endParaRPr lang="en-US" sz="2000" dirty="0"/>
                    </a:p>
                  </a:txBody>
                  <a:tcPr/>
                </a:tc>
                <a:tc>
                  <a:txBody>
                    <a:bodyPr/>
                    <a:lstStyle/>
                    <a:p>
                      <a:pPr algn="ctr"/>
                      <a:r>
                        <a:rPr lang="en-US" sz="2000" dirty="0"/>
                        <a:t>4.7</a:t>
                      </a:r>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10220481" y="4275341"/>
            <a:ext cx="1723988" cy="1015663"/>
          </a:xfrm>
          <a:prstGeom prst="rect">
            <a:avLst/>
          </a:prstGeom>
          <a:noFill/>
        </p:spPr>
        <p:txBody>
          <a:bodyPr wrap="square" rtlCol="0">
            <a:spAutoFit/>
          </a:bodyPr>
          <a:lstStyle/>
          <a:p>
            <a:r>
              <a:rPr lang="en-US" sz="1200" dirty="0" smtClean="0">
                <a:latin typeface="Yu Gothic" panose="020B0400000000000000" pitchFamily="34" charset="-128"/>
                <a:ea typeface="Yu Gothic" panose="020B0400000000000000" pitchFamily="34" charset="-128"/>
              </a:rPr>
              <a:t>*Fasteners </a:t>
            </a:r>
            <a:r>
              <a:rPr lang="en-US" sz="1200" dirty="0">
                <a:latin typeface="Yu Gothic" panose="020B0400000000000000" pitchFamily="34" charset="-128"/>
                <a:ea typeface="Yu Gothic" panose="020B0400000000000000" pitchFamily="34" charset="-128"/>
              </a:rPr>
              <a:t>installed in every flange hole for all cases per manufacturer instructions</a:t>
            </a:r>
          </a:p>
        </p:txBody>
      </p:sp>
    </p:spTree>
    <p:extLst>
      <p:ext uri="{BB962C8B-B14F-4D97-AF65-F5344CB8AC3E}">
        <p14:creationId xmlns:p14="http://schemas.microsoft.com/office/powerpoint/2010/main" val="6664840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0752" y="203200"/>
            <a:ext cx="7766859" cy="759773"/>
          </a:xfrm>
        </p:spPr>
        <p:txBody>
          <a:bodyPr>
            <a:normAutofit/>
          </a:bodyPr>
          <a:lstStyle/>
          <a:p>
            <a:r>
              <a:rPr lang="en-US" dirty="0"/>
              <a:t>Recommended Installation Instructions</a:t>
            </a:r>
          </a:p>
        </p:txBody>
      </p:sp>
      <p:sp>
        <p:nvSpPr>
          <p:cNvPr id="2" name="Subtitle 1"/>
          <p:cNvSpPr>
            <a:spLocks noGrp="1"/>
          </p:cNvSpPr>
          <p:nvPr>
            <p:ph idx="1"/>
          </p:nvPr>
        </p:nvSpPr>
        <p:spPr>
          <a:xfrm>
            <a:off x="609600" y="962973"/>
            <a:ext cx="7656945" cy="4759088"/>
          </a:xfrm>
        </p:spPr>
        <p:txBody>
          <a:bodyPr>
            <a:normAutofit fontScale="70000" lnSpcReduction="20000"/>
          </a:bodyPr>
          <a:lstStyle/>
          <a:p>
            <a:pPr>
              <a:lnSpc>
                <a:spcPct val="120000"/>
              </a:lnSpc>
            </a:pPr>
            <a:r>
              <a:rPr lang="en-US" dirty="0"/>
              <a:t>For FPIS  of minimum 15 psi compression resistance and maximum </a:t>
            </a:r>
            <a:r>
              <a:rPr lang="en-US" dirty="0" smtClean="0"/>
              <a:t>1.5" </a:t>
            </a:r>
            <a:r>
              <a:rPr lang="en-US" dirty="0"/>
              <a:t>thickness:</a:t>
            </a:r>
          </a:p>
          <a:p>
            <a:pPr lvl="1">
              <a:lnSpc>
                <a:spcPct val="120000"/>
              </a:lnSpc>
            </a:pPr>
            <a:r>
              <a:rPr lang="en-US" sz="2300" dirty="0">
                <a:latin typeface="Yu Gothic" panose="020B0400000000000000" pitchFamily="34" charset="-128"/>
                <a:ea typeface="Yu Gothic" panose="020B0400000000000000" pitchFamily="34" charset="-128"/>
              </a:rPr>
              <a:t>Use fenestration </a:t>
            </a:r>
            <a:r>
              <a:rPr lang="en-US" sz="2300" dirty="0" smtClean="0">
                <a:latin typeface="Yu Gothic" panose="020B0400000000000000" pitchFamily="34" charset="-128"/>
                <a:ea typeface="Yu Gothic" panose="020B0400000000000000" pitchFamily="34" charset="-128"/>
              </a:rPr>
              <a:t>manufacturer </a:t>
            </a:r>
            <a:r>
              <a:rPr lang="en-US" sz="2300" dirty="0">
                <a:latin typeface="Yu Gothic" panose="020B0400000000000000" pitchFamily="34" charset="-128"/>
                <a:ea typeface="Yu Gothic" panose="020B0400000000000000" pitchFamily="34" charset="-128"/>
              </a:rPr>
              <a:t>shim and fastener schedule</a:t>
            </a:r>
          </a:p>
          <a:p>
            <a:pPr lvl="2">
              <a:lnSpc>
                <a:spcPct val="120000"/>
              </a:lnSpc>
            </a:pPr>
            <a:r>
              <a:rPr lang="en-US" sz="2000" dirty="0">
                <a:latin typeface="Yu Gothic" panose="020B0400000000000000" pitchFamily="34" charset="-128"/>
                <a:ea typeface="Yu Gothic" panose="020B0400000000000000" pitchFamily="34" charset="-128"/>
              </a:rPr>
              <a:t>Adjust fastener length to maintain embedment in framing</a:t>
            </a:r>
          </a:p>
          <a:p>
            <a:pPr lvl="1">
              <a:lnSpc>
                <a:spcPct val="120000"/>
              </a:lnSpc>
            </a:pPr>
            <a:r>
              <a:rPr lang="en-US" sz="2300" dirty="0">
                <a:latin typeface="Yu Gothic" panose="020B0400000000000000" pitchFamily="34" charset="-128"/>
                <a:ea typeface="Yu Gothic" panose="020B0400000000000000" pitchFamily="34" charset="-128"/>
              </a:rPr>
              <a:t>Use WRB or window manufacturer flashing instructions</a:t>
            </a:r>
          </a:p>
          <a:p>
            <a:pPr>
              <a:lnSpc>
                <a:spcPct val="120000"/>
              </a:lnSpc>
            </a:pPr>
            <a:r>
              <a:rPr lang="en-US" dirty="0"/>
              <a:t>For FPIS &gt; </a:t>
            </a:r>
            <a:r>
              <a:rPr lang="en-US" dirty="0" smtClean="0"/>
              <a:t>1.5" </a:t>
            </a:r>
            <a:r>
              <a:rPr lang="en-US" dirty="0"/>
              <a:t>thick:</a:t>
            </a:r>
          </a:p>
          <a:p>
            <a:pPr lvl="1">
              <a:lnSpc>
                <a:spcPct val="120000"/>
              </a:lnSpc>
            </a:pPr>
            <a:r>
              <a:rPr lang="en-US" sz="2300" dirty="0">
                <a:latin typeface="Yu Gothic" panose="020B0400000000000000" pitchFamily="34" charset="-128"/>
                <a:ea typeface="Yu Gothic" panose="020B0400000000000000" pitchFamily="34" charset="-128"/>
              </a:rPr>
              <a:t>Use window buck or similar support method</a:t>
            </a:r>
          </a:p>
          <a:p>
            <a:pPr lvl="2">
              <a:lnSpc>
                <a:spcPct val="120000"/>
              </a:lnSpc>
            </a:pPr>
            <a:r>
              <a:rPr lang="en-US" sz="2000" dirty="0">
                <a:latin typeface="Yu Gothic" panose="020B0400000000000000" pitchFamily="34" charset="-128"/>
                <a:ea typeface="Yu Gothic" panose="020B0400000000000000" pitchFamily="34" charset="-128"/>
              </a:rPr>
              <a:t>Some </a:t>
            </a:r>
            <a:r>
              <a:rPr lang="en-US" sz="2000" dirty="0" smtClean="0">
                <a:latin typeface="Yu Gothic" panose="020B0400000000000000" pitchFamily="34" charset="-128"/>
                <a:ea typeface="Yu Gothic" panose="020B0400000000000000" pitchFamily="34" charset="-128"/>
              </a:rPr>
              <a:t>manufacturers </a:t>
            </a:r>
            <a:r>
              <a:rPr lang="en-US" sz="2000" dirty="0">
                <a:latin typeface="Yu Gothic" panose="020B0400000000000000" pitchFamily="34" charset="-128"/>
                <a:ea typeface="Yu Gothic" panose="020B0400000000000000" pitchFamily="34" charset="-128"/>
              </a:rPr>
              <a:t>offer specialty support brackets</a:t>
            </a:r>
          </a:p>
          <a:p>
            <a:pPr lvl="1">
              <a:lnSpc>
                <a:spcPct val="120000"/>
              </a:lnSpc>
            </a:pPr>
            <a:r>
              <a:rPr lang="en-US" sz="2300" dirty="0">
                <a:latin typeface="Yu Gothic" panose="020B0400000000000000" pitchFamily="34" charset="-128"/>
                <a:ea typeface="Yu Gothic" panose="020B0400000000000000" pitchFamily="34" charset="-128"/>
              </a:rPr>
              <a:t>Otherwise, same as above for remaining installation details</a:t>
            </a:r>
          </a:p>
          <a:p>
            <a:pPr>
              <a:lnSpc>
                <a:spcPct val="120000"/>
              </a:lnSpc>
            </a:pPr>
            <a:r>
              <a:rPr lang="en-US" dirty="0"/>
              <a:t>If window </a:t>
            </a:r>
            <a:r>
              <a:rPr lang="en-US" dirty="0" smtClean="0"/>
              <a:t>manufacturer </a:t>
            </a:r>
            <a:r>
              <a:rPr lang="en-US" dirty="0"/>
              <a:t>instructions address the specific application with FPIS, use those instructions</a:t>
            </a:r>
            <a:r>
              <a:rPr lang="en-US" dirty="0" smtClean="0"/>
              <a:t>.</a:t>
            </a:r>
          </a:p>
          <a:p>
            <a:pPr>
              <a:lnSpc>
                <a:spcPct val="120000"/>
              </a:lnSpc>
            </a:pPr>
            <a:r>
              <a:rPr lang="en-US" dirty="0" smtClean="0"/>
              <a:t>NOTE: If NFPA 285 applies (Type I-IV construction), the window-wall interface must comply with the FPIS manufacturer’s tested assembly and engineering analysis, regardless of FPIS thickness.</a:t>
            </a:r>
          </a:p>
          <a:p>
            <a:pPr lvl="1">
              <a:lnSpc>
                <a:spcPct val="120000"/>
              </a:lnSpc>
            </a:pPr>
            <a:r>
              <a:rPr lang="en-US" sz="2300" dirty="0" smtClean="0">
                <a:latin typeface="Yu Gothic" panose="020B0400000000000000" pitchFamily="34" charset="-128"/>
                <a:ea typeface="Yu Gothic" panose="020B0400000000000000" pitchFamily="34" charset="-128"/>
              </a:rPr>
              <a:t>Refer to the manufacturer data and standard details</a:t>
            </a:r>
            <a:endParaRPr lang="en-US" sz="2300" dirty="0">
              <a:latin typeface="Yu Gothic" panose="020B0400000000000000" pitchFamily="34" charset="-128"/>
              <a:ea typeface="Yu Gothic" panose="020B0400000000000000" pitchFamily="34" charset="-128"/>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2605" t="-969" r="-1838" b="-1614"/>
          <a:stretch/>
        </p:blipFill>
        <p:spPr>
          <a:xfrm>
            <a:off x="8372763" y="312803"/>
            <a:ext cx="3713018" cy="4886038"/>
          </a:xfrm>
          <a:prstGeom prst="rect">
            <a:avLst/>
          </a:prstGeom>
          <a:solidFill>
            <a:schemeClr val="bg1"/>
          </a:solidFill>
          <a:ln w="6350">
            <a:solidFill>
              <a:schemeClr val="tx1"/>
            </a:solidFill>
          </a:ln>
          <a:effectLst>
            <a:outerShdw blurRad="50800" dist="38100" dir="2700000" algn="tl" rotWithShape="0">
              <a:prstClr val="black">
                <a:alpha val="40000"/>
              </a:prstClr>
            </a:outerShdw>
          </a:effectLst>
        </p:spPr>
      </p:pic>
      <p:sp>
        <p:nvSpPr>
          <p:cNvPr id="5" name="TextBox 4"/>
          <p:cNvSpPr txBox="1"/>
          <p:nvPr/>
        </p:nvSpPr>
        <p:spPr>
          <a:xfrm>
            <a:off x="6081204" y="5198841"/>
            <a:ext cx="6110796" cy="523220"/>
          </a:xfrm>
          <a:prstGeom prst="rect">
            <a:avLst/>
          </a:prstGeom>
          <a:noFill/>
        </p:spPr>
        <p:txBody>
          <a:bodyPr wrap="square" rtlCol="0">
            <a:spAutoFit/>
          </a:bodyPr>
          <a:lstStyle/>
          <a:p>
            <a:pPr algn="r"/>
            <a:r>
              <a:rPr lang="en-US" sz="1400" dirty="0" smtClean="0">
                <a:latin typeface="Yu Gothic" panose="020B0400000000000000" pitchFamily="34" charset="-128"/>
                <a:ea typeface="Yu Gothic" panose="020B0400000000000000" pitchFamily="34" charset="-128"/>
              </a:rPr>
              <a:t>For </a:t>
            </a:r>
            <a:r>
              <a:rPr lang="en-US" sz="1400" dirty="0">
                <a:latin typeface="Yu Gothic" panose="020B0400000000000000" pitchFamily="34" charset="-128"/>
                <a:ea typeface="Yu Gothic" panose="020B0400000000000000" pitchFamily="34" charset="-128"/>
              </a:rPr>
              <a:t>additional information, refer to: </a:t>
            </a:r>
          </a:p>
          <a:p>
            <a:pPr algn="r"/>
            <a:r>
              <a:rPr lang="en-US" sz="1400" dirty="0">
                <a:latin typeface="Yu Gothic" panose="020B0400000000000000" pitchFamily="34" charset="-128"/>
                <a:ea typeface="Yu Gothic" panose="020B0400000000000000" pitchFamily="34" charset="-128"/>
                <a:hlinkClick r:id="rId3"/>
              </a:rPr>
              <a:t>https://www.continuousinsulation.org/applications/window-installation</a:t>
            </a:r>
            <a:r>
              <a:rPr lang="en-US" sz="1400" dirty="0">
                <a:latin typeface="Yu Gothic" panose="020B0400000000000000" pitchFamily="34" charset="-128"/>
                <a:ea typeface="Yu Gothic" panose="020B0400000000000000" pitchFamily="34" charset="-128"/>
              </a:rPr>
              <a:t> </a:t>
            </a:r>
          </a:p>
        </p:txBody>
      </p:sp>
    </p:spTree>
    <p:extLst>
      <p:ext uri="{BB962C8B-B14F-4D97-AF65-F5344CB8AC3E}">
        <p14:creationId xmlns:p14="http://schemas.microsoft.com/office/powerpoint/2010/main" val="21274827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Cladding Installation &amp; Performance on Walls with ci</a:t>
            </a:r>
            <a:endParaRPr lang="en-US" dirty="0"/>
          </a:p>
        </p:txBody>
      </p:sp>
      <p:sp>
        <p:nvSpPr>
          <p:cNvPr id="2" name="Subtitle 1"/>
          <p:cNvSpPr>
            <a:spLocks noGrp="1"/>
          </p:cNvSpPr>
          <p:nvPr>
            <p:ph idx="1"/>
          </p:nvPr>
        </p:nvSpPr>
        <p:spPr/>
        <p:txBody>
          <a:bodyPr>
            <a:normAutofit/>
          </a:bodyPr>
          <a:lstStyle/>
          <a:p>
            <a:r>
              <a:rPr lang="en-US" dirty="0" smtClean="0"/>
              <a:t>Performance Research &amp; Testing</a:t>
            </a:r>
          </a:p>
          <a:p>
            <a:r>
              <a:rPr lang="en-US" dirty="0" smtClean="0"/>
              <a:t>Prescriptive Solutions</a:t>
            </a:r>
          </a:p>
          <a:p>
            <a:r>
              <a:rPr lang="en-US" dirty="0" smtClean="0"/>
              <a:t>Design Procedure</a:t>
            </a:r>
            <a:br>
              <a:rPr lang="en-US" dirty="0" smtClean="0"/>
            </a:br>
            <a:endParaRPr lang="en-US" dirty="0"/>
          </a:p>
        </p:txBody>
      </p:sp>
    </p:spTree>
    <p:extLst>
      <p:ext uri="{BB962C8B-B14F-4D97-AF65-F5344CB8AC3E}">
        <p14:creationId xmlns:p14="http://schemas.microsoft.com/office/powerpoint/2010/main" val="7647905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Research &amp; Testing</a:t>
            </a:r>
            <a:endParaRPr lang="en-US" dirty="0"/>
          </a:p>
        </p:txBody>
      </p:sp>
      <p:sp>
        <p:nvSpPr>
          <p:cNvPr id="3" name="Content Placeholder 2"/>
          <p:cNvSpPr>
            <a:spLocks noGrp="1"/>
          </p:cNvSpPr>
          <p:nvPr>
            <p:ph idx="1"/>
          </p:nvPr>
        </p:nvSpPr>
        <p:spPr>
          <a:xfrm>
            <a:off x="609600" y="1498601"/>
            <a:ext cx="6465455" cy="3962400"/>
          </a:xfrm>
        </p:spPr>
        <p:txBody>
          <a:bodyPr>
            <a:normAutofit/>
          </a:bodyPr>
          <a:lstStyle/>
          <a:p>
            <a:r>
              <a:rPr lang="en-US" sz="2400" dirty="0" smtClean="0"/>
              <a:t>Basis </a:t>
            </a:r>
            <a:r>
              <a:rPr lang="en-US" sz="2400" dirty="0"/>
              <a:t>for prescriptive requirements in:</a:t>
            </a:r>
          </a:p>
          <a:p>
            <a:pPr lvl="1"/>
            <a:r>
              <a:rPr lang="en-US" sz="2000" dirty="0">
                <a:latin typeface="Yu Gothic" panose="020B0400000000000000" pitchFamily="34" charset="-128"/>
                <a:ea typeface="Yu Gothic" panose="020B0400000000000000" pitchFamily="34" charset="-128"/>
              </a:rPr>
              <a:t>Section 2603, International Building Code (IBC) – 2012 through </a:t>
            </a:r>
            <a:r>
              <a:rPr lang="en-US" sz="2000" dirty="0" smtClean="0">
                <a:latin typeface="Yu Gothic" panose="020B0400000000000000" pitchFamily="34" charset="-128"/>
                <a:ea typeface="Yu Gothic" panose="020B0400000000000000" pitchFamily="34" charset="-128"/>
              </a:rPr>
              <a:t>2024 editions</a:t>
            </a:r>
          </a:p>
          <a:p>
            <a:pPr lvl="2"/>
            <a:r>
              <a:rPr lang="en-US" sz="1600" dirty="0" smtClean="0">
                <a:latin typeface="Yu Gothic" panose="020B0400000000000000" pitchFamily="34" charset="-128"/>
                <a:ea typeface="Yu Gothic" panose="020B0400000000000000" pitchFamily="34" charset="-128"/>
              </a:rPr>
              <a:t>Moved into Chapter 14 in 2024 IBC</a:t>
            </a:r>
            <a:endParaRPr lang="en-US" sz="1600" dirty="0">
              <a:latin typeface="Yu Gothic" panose="020B0400000000000000" pitchFamily="34" charset="-128"/>
              <a:ea typeface="Yu Gothic" panose="020B0400000000000000" pitchFamily="34" charset="-128"/>
            </a:endParaRPr>
          </a:p>
          <a:p>
            <a:pPr lvl="1"/>
            <a:r>
              <a:rPr lang="en-US" sz="2000" dirty="0">
                <a:latin typeface="Yu Gothic" panose="020B0400000000000000" pitchFamily="34" charset="-128"/>
                <a:ea typeface="Yu Gothic" panose="020B0400000000000000" pitchFamily="34" charset="-128"/>
              </a:rPr>
              <a:t>Section R703, International Residential Code (IRC) – 2012 through </a:t>
            </a:r>
            <a:r>
              <a:rPr lang="en-US" sz="2000" dirty="0" smtClean="0">
                <a:latin typeface="Yu Gothic" panose="020B0400000000000000" pitchFamily="34" charset="-128"/>
                <a:ea typeface="Yu Gothic" panose="020B0400000000000000" pitchFamily="34" charset="-128"/>
              </a:rPr>
              <a:t>2024 </a:t>
            </a:r>
            <a:r>
              <a:rPr lang="en-US" sz="2000" dirty="0">
                <a:latin typeface="Yu Gothic" panose="020B0400000000000000" pitchFamily="34" charset="-128"/>
                <a:ea typeface="Yu Gothic" panose="020B0400000000000000" pitchFamily="34" charset="-128"/>
              </a:rPr>
              <a:t>editions</a:t>
            </a:r>
          </a:p>
          <a:p>
            <a:r>
              <a:rPr lang="en-US" sz="2400" dirty="0"/>
              <a:t>Basis for engineering design procedure supporting the above code </a:t>
            </a:r>
            <a:r>
              <a:rPr lang="en-US" sz="2400" dirty="0" smtClean="0"/>
              <a:t>provisions</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l="-1" t="-1" r="-4063" b="-5093"/>
          <a:stretch/>
        </p:blipFill>
        <p:spPr>
          <a:xfrm>
            <a:off x="7415759" y="1122164"/>
            <a:ext cx="4656167" cy="4151799"/>
          </a:xfrm>
          <a:prstGeom prst="rect">
            <a:avLst/>
          </a:prstGeom>
          <a:ln w="12700">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55246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Research &amp; Testing</a:t>
            </a:r>
          </a:p>
        </p:txBody>
      </p:sp>
      <p:sp>
        <p:nvSpPr>
          <p:cNvPr id="3" name="Content Placeholder 2"/>
          <p:cNvSpPr>
            <a:spLocks noGrp="1"/>
          </p:cNvSpPr>
          <p:nvPr>
            <p:ph idx="1"/>
          </p:nvPr>
        </p:nvSpPr>
        <p:spPr>
          <a:xfrm>
            <a:off x="609600" y="1498601"/>
            <a:ext cx="7171566" cy="3962400"/>
          </a:xfrm>
        </p:spPr>
        <p:txBody>
          <a:bodyPr>
            <a:noAutofit/>
          </a:bodyPr>
          <a:lstStyle/>
          <a:p>
            <a:pPr>
              <a:spcBef>
                <a:spcPts val="0"/>
              </a:spcBef>
            </a:pPr>
            <a:r>
              <a:rPr lang="en-US" sz="2200" dirty="0"/>
              <a:t>Based on </a:t>
            </a:r>
            <a:r>
              <a:rPr lang="en-US" sz="2200" dirty="0" smtClean="0"/>
              <a:t>test program </a:t>
            </a:r>
            <a:r>
              <a:rPr lang="en-US" sz="2200" dirty="0"/>
              <a:t>conducted for NYSERDA, FSC, </a:t>
            </a:r>
            <a:r>
              <a:rPr lang="en-US" sz="2200" dirty="0" smtClean="0"/>
              <a:t>AISI/SFA, and </a:t>
            </a:r>
            <a:r>
              <a:rPr lang="en-US" sz="2200" dirty="0"/>
              <a:t>DOE projects, each by independent sources/labs.</a:t>
            </a:r>
          </a:p>
          <a:p>
            <a:pPr>
              <a:spcBef>
                <a:spcPts val="0"/>
              </a:spcBef>
            </a:pPr>
            <a:r>
              <a:rPr lang="en-US" sz="2200" dirty="0"/>
              <a:t>Evaluated both short term load resistance and stiffness of connections through FPIS (15 psi min.) up to 4-inches thick as well as long term creep behavior and stabilization (1 month to 1 year duration).</a:t>
            </a:r>
          </a:p>
          <a:p>
            <a:pPr>
              <a:spcBef>
                <a:spcPts val="0"/>
              </a:spcBef>
            </a:pPr>
            <a:r>
              <a:rPr lang="en-US" sz="2200" dirty="0"/>
              <a:t>Limit short-term deflection to </a:t>
            </a:r>
            <a:r>
              <a:rPr lang="en-US" sz="2200" dirty="0" smtClean="0"/>
              <a:t>0.015" </a:t>
            </a:r>
            <a:r>
              <a:rPr lang="en-US" sz="2200" dirty="0"/>
              <a:t>maximum and stabilized creep</a:t>
            </a:r>
          </a:p>
        </p:txBody>
      </p:sp>
      <p:pic>
        <p:nvPicPr>
          <p:cNvPr id="5" name="image19.png"/>
          <p:cNvPicPr/>
          <p:nvPr/>
        </p:nvPicPr>
        <p:blipFill>
          <a:blip r:embed="rId2" cstate="screen">
            <a:extLst>
              <a:ext uri="{28A0092B-C50C-407E-A947-70E740481C1C}">
                <a14:useLocalDpi xmlns:a14="http://schemas.microsoft.com/office/drawing/2010/main"/>
              </a:ext>
            </a:extLst>
          </a:blip>
          <a:srcRect/>
          <a:stretch>
            <a:fillRect/>
          </a:stretch>
        </p:blipFill>
        <p:spPr>
          <a:xfrm>
            <a:off x="8029898" y="564150"/>
            <a:ext cx="3477065" cy="2021906"/>
          </a:xfrm>
          <a:prstGeom prst="rect">
            <a:avLst/>
          </a:prstGeom>
          <a:ln/>
        </p:spPr>
      </p:pic>
      <p:pic>
        <p:nvPicPr>
          <p:cNvPr id="6" name="Picture 5"/>
          <p:cNvPicPr/>
          <p:nvPr/>
        </p:nvPicPr>
        <p:blipFill rotWithShape="1">
          <a:blip r:embed="rId3" cstate="email">
            <a:extLst>
              <a:ext uri="{28A0092B-C50C-407E-A947-70E740481C1C}">
                <a14:useLocalDpi xmlns:a14="http://schemas.microsoft.com/office/drawing/2010/main"/>
              </a:ext>
            </a:extLst>
          </a:blip>
          <a:srcRect l="61539" t="36613" r="15218" b="38310"/>
          <a:stretch/>
        </p:blipFill>
        <p:spPr bwMode="auto">
          <a:xfrm rot="5400000">
            <a:off x="8805423" y="2246623"/>
            <a:ext cx="1926012" cy="3343542"/>
          </a:xfrm>
          <a:prstGeom prst="rect">
            <a:avLst/>
          </a:prstGeom>
          <a:noFill/>
          <a:ln>
            <a:noFill/>
          </a:ln>
          <a:extLst>
            <a:ext uri="{53640926-AAD7-44D8-BBD7-CCE9431645EC}">
              <a14:shadowObscured xmlns:a14="http://schemas.microsoft.com/office/drawing/2010/main"/>
            </a:ext>
          </a:extLst>
        </p:spPr>
      </p:pic>
      <p:sp>
        <p:nvSpPr>
          <p:cNvPr id="7" name="TextBox 6"/>
          <p:cNvSpPr txBox="1"/>
          <p:nvPr/>
        </p:nvSpPr>
        <p:spPr>
          <a:xfrm>
            <a:off x="7856604" y="2586056"/>
            <a:ext cx="3823651" cy="369332"/>
          </a:xfrm>
          <a:prstGeom prst="rect">
            <a:avLst/>
          </a:prstGeom>
          <a:noFill/>
        </p:spPr>
        <p:txBody>
          <a:bodyPr wrap="square" rtlCol="0">
            <a:spAutoFit/>
          </a:bodyPr>
          <a:lstStyle/>
          <a:p>
            <a:pPr algn="ctr"/>
            <a:r>
              <a:rPr lang="en-US" dirty="0">
                <a:latin typeface="Yu Gothic" panose="020B0400000000000000" pitchFamily="34" charset="-128"/>
                <a:ea typeface="Yu Gothic" panose="020B0400000000000000" pitchFamily="34" charset="-128"/>
              </a:rPr>
              <a:t>Short-term load-deflection test</a:t>
            </a:r>
          </a:p>
        </p:txBody>
      </p:sp>
      <p:sp>
        <p:nvSpPr>
          <p:cNvPr id="8" name="TextBox 7"/>
          <p:cNvSpPr txBox="1"/>
          <p:nvPr/>
        </p:nvSpPr>
        <p:spPr>
          <a:xfrm>
            <a:off x="7856603" y="4881400"/>
            <a:ext cx="3823651" cy="646331"/>
          </a:xfrm>
          <a:prstGeom prst="rect">
            <a:avLst/>
          </a:prstGeom>
          <a:noFill/>
        </p:spPr>
        <p:txBody>
          <a:bodyPr wrap="square" rtlCol="0">
            <a:spAutoFit/>
          </a:bodyPr>
          <a:lstStyle/>
          <a:p>
            <a:pPr algn="ctr"/>
            <a:r>
              <a:rPr lang="en-US" dirty="0">
                <a:latin typeface="Yu Gothic" panose="020B0400000000000000" pitchFamily="34" charset="-128"/>
                <a:ea typeface="Yu Gothic" panose="020B0400000000000000" pitchFamily="34" charset="-128"/>
              </a:rPr>
              <a:t>Long-term (sustained) </a:t>
            </a:r>
            <a:br>
              <a:rPr lang="en-US" dirty="0">
                <a:latin typeface="Yu Gothic" panose="020B0400000000000000" pitchFamily="34" charset="-128"/>
                <a:ea typeface="Yu Gothic" panose="020B0400000000000000" pitchFamily="34" charset="-128"/>
              </a:rPr>
            </a:br>
            <a:r>
              <a:rPr lang="en-US" dirty="0">
                <a:latin typeface="Yu Gothic" panose="020B0400000000000000" pitchFamily="34" charset="-128"/>
                <a:ea typeface="Yu Gothic" panose="020B0400000000000000" pitchFamily="34" charset="-128"/>
              </a:rPr>
              <a:t>load-deflection test</a:t>
            </a:r>
          </a:p>
        </p:txBody>
      </p:sp>
    </p:spTree>
    <p:extLst>
      <p:ext uri="{BB962C8B-B14F-4D97-AF65-F5344CB8AC3E}">
        <p14:creationId xmlns:p14="http://schemas.microsoft.com/office/powerpoint/2010/main" val="33595176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3200"/>
            <a:ext cx="10972800" cy="682920"/>
          </a:xfrm>
        </p:spPr>
        <p:txBody>
          <a:bodyPr/>
          <a:lstStyle/>
          <a:p>
            <a:r>
              <a:rPr lang="en-US" dirty="0" smtClean="0"/>
              <a:t>What is ci?</a:t>
            </a:r>
            <a:endParaRPr lang="en-US" dirty="0"/>
          </a:p>
        </p:txBody>
      </p:sp>
      <p:sp>
        <p:nvSpPr>
          <p:cNvPr id="3" name="Content Placeholder 2"/>
          <p:cNvSpPr>
            <a:spLocks noGrp="1"/>
          </p:cNvSpPr>
          <p:nvPr>
            <p:ph idx="1"/>
          </p:nvPr>
        </p:nvSpPr>
        <p:spPr>
          <a:xfrm>
            <a:off x="609600" y="914400"/>
            <a:ext cx="8767156" cy="5109328"/>
          </a:xfrm>
        </p:spPr>
        <p:txBody>
          <a:bodyPr/>
          <a:lstStyle/>
          <a:p>
            <a:r>
              <a:rPr lang="en-US" sz="1800" dirty="0" smtClean="0"/>
              <a:t>IECC, ASHRAE 90.1, IBC, and IRC Definition:</a:t>
            </a:r>
          </a:p>
          <a:p>
            <a:pPr lvl="1"/>
            <a:r>
              <a:rPr lang="en-US" sz="1800" b="1" dirty="0" smtClean="0">
                <a:latin typeface="Yu Gothic" panose="020B0400000000000000" pitchFamily="34" charset="-128"/>
                <a:ea typeface="Yu Gothic" panose="020B0400000000000000" pitchFamily="34" charset="-128"/>
              </a:rPr>
              <a:t>Continuous Insulation (ci): </a:t>
            </a:r>
            <a:r>
              <a:rPr lang="en-US" sz="1800" dirty="0" smtClean="0">
                <a:latin typeface="Yu Gothic" panose="020B0400000000000000" pitchFamily="34" charset="-128"/>
                <a:ea typeface="Yu Gothic" panose="020B0400000000000000" pitchFamily="34" charset="-128"/>
              </a:rPr>
              <a:t>Insulation that is </a:t>
            </a:r>
            <a:r>
              <a:rPr lang="en-US" sz="1800" u="sng" dirty="0" smtClean="0">
                <a:latin typeface="Yu Gothic" panose="020B0400000000000000" pitchFamily="34" charset="-128"/>
                <a:ea typeface="Yu Gothic" panose="020B0400000000000000" pitchFamily="34" charset="-128"/>
              </a:rPr>
              <a:t>uncompressed and continuous across all structural members without thermal bridges other than fasteners</a:t>
            </a:r>
            <a:r>
              <a:rPr lang="en-US" sz="1800" dirty="0" smtClean="0">
                <a:latin typeface="Yu Gothic" panose="020B0400000000000000" pitchFamily="34" charset="-128"/>
                <a:ea typeface="Yu Gothic" panose="020B0400000000000000" pitchFamily="34" charset="-128"/>
              </a:rPr>
              <a:t> and service openings. It is installed on the interior or exterior or is integral to any opaque surface of the building envelope.</a:t>
            </a:r>
          </a:p>
          <a:p>
            <a:pPr lvl="1"/>
            <a:r>
              <a:rPr lang="en-US" sz="1800" dirty="0" smtClean="0">
                <a:latin typeface="Yu Gothic" panose="020B0400000000000000" pitchFamily="34" charset="-128"/>
                <a:ea typeface="Yu Gothic" panose="020B0400000000000000" pitchFamily="34" charset="-128"/>
              </a:rPr>
              <a:t>IMPORTANT OR ENERGY CODE COMPLIANCE AND BUILDING CODE COMPLIANCE FOR CLADDING AND WINDOW INSTALLATIONS</a:t>
            </a:r>
          </a:p>
          <a:p>
            <a:endParaRPr lang="en-US" sz="1800" dirty="0" smtClean="0"/>
          </a:p>
          <a:p>
            <a:r>
              <a:rPr lang="en-US" sz="1800" dirty="0" smtClean="0"/>
              <a:t>CI MATERIAL TYPES:</a:t>
            </a:r>
          </a:p>
          <a:p>
            <a:pPr lvl="1"/>
            <a:r>
              <a:rPr lang="en-US" sz="1800" dirty="0" smtClean="0"/>
              <a:t>Foam Plastic Insulating Sheathing (FPIS) </a:t>
            </a:r>
          </a:p>
          <a:p>
            <a:pPr lvl="2"/>
            <a:r>
              <a:rPr lang="en-US" sz="1600" dirty="0" smtClean="0">
                <a:latin typeface="Yu Gothic" panose="020B0400000000000000" pitchFamily="34" charset="-128"/>
                <a:ea typeface="Yu Gothic" panose="020B0400000000000000" pitchFamily="34" charset="-128"/>
              </a:rPr>
              <a:t>10-100 psi compressive resistance; R4-R6 per inch</a:t>
            </a:r>
          </a:p>
          <a:p>
            <a:pPr lvl="2"/>
            <a:r>
              <a:rPr lang="en-US" sz="1600" dirty="0" smtClean="0">
                <a:latin typeface="Yu Gothic" panose="020B0400000000000000" pitchFamily="34" charset="-128"/>
                <a:ea typeface="Yu Gothic" panose="020B0400000000000000" pitchFamily="34" charset="-128"/>
              </a:rPr>
              <a:t>ASTM C578 – Standard specification for rigid, cellular polystyrene thermal insulation (XPS – extruded polystyrene; EPS – expanded polystyrene)</a:t>
            </a:r>
          </a:p>
          <a:p>
            <a:pPr lvl="2"/>
            <a:r>
              <a:rPr lang="en-US" sz="1600" dirty="0" smtClean="0">
                <a:latin typeface="Yu Gothic" panose="020B0400000000000000" pitchFamily="34" charset="-128"/>
                <a:ea typeface="Yu Gothic" panose="020B0400000000000000" pitchFamily="34" charset="-128"/>
              </a:rPr>
              <a:t>ASTM C1289 – Standard specification for faced rigid cellular </a:t>
            </a:r>
            <a:r>
              <a:rPr lang="en-US" sz="1600" dirty="0" err="1" smtClean="0">
                <a:latin typeface="Yu Gothic" panose="020B0400000000000000" pitchFamily="34" charset="-128"/>
                <a:ea typeface="Yu Gothic" panose="020B0400000000000000" pitchFamily="34" charset="-128"/>
              </a:rPr>
              <a:t>polyisocyanurate</a:t>
            </a:r>
            <a:r>
              <a:rPr lang="en-US" sz="1600" dirty="0" smtClean="0">
                <a:latin typeface="Yu Gothic" panose="020B0400000000000000" pitchFamily="34" charset="-128"/>
                <a:ea typeface="Yu Gothic" panose="020B0400000000000000" pitchFamily="34" charset="-128"/>
              </a:rPr>
              <a:t> thermal insulation board (</a:t>
            </a:r>
            <a:r>
              <a:rPr lang="en-US" sz="1600" dirty="0" err="1" smtClean="0">
                <a:latin typeface="Yu Gothic" panose="020B0400000000000000" pitchFamily="34" charset="-128"/>
                <a:ea typeface="Yu Gothic" panose="020B0400000000000000" pitchFamily="34" charset="-128"/>
              </a:rPr>
              <a:t>Polyiso</a:t>
            </a:r>
            <a:r>
              <a:rPr lang="en-US" sz="1600" dirty="0" smtClean="0">
                <a:latin typeface="Yu Gothic" panose="020B0400000000000000" pitchFamily="34" charset="-128"/>
                <a:ea typeface="Yu Gothic" panose="020B0400000000000000" pitchFamily="34" charset="-128"/>
              </a:rPr>
              <a:t> or PIR)</a:t>
            </a:r>
          </a:p>
          <a:p>
            <a:pPr lvl="1"/>
            <a:r>
              <a:rPr lang="en-US" sz="1800" dirty="0" smtClean="0"/>
              <a:t>Others ci materials include Phenolic foam (R7+ per in.), mineral/glass fiber, wood fiber, spray foam, structural composite insulating sheathing, etc.</a:t>
            </a:r>
          </a:p>
        </p:txBody>
      </p:sp>
      <p:grpSp>
        <p:nvGrpSpPr>
          <p:cNvPr id="7" name="Group 6"/>
          <p:cNvGrpSpPr/>
          <p:nvPr/>
        </p:nvGrpSpPr>
        <p:grpSpPr>
          <a:xfrm>
            <a:off x="9583747" y="1084082"/>
            <a:ext cx="2274618" cy="4462066"/>
            <a:chOff x="9916870" y="1059845"/>
            <a:chExt cx="1501748" cy="3483211"/>
          </a:xfrm>
        </p:grpSpPr>
        <p:pic>
          <p:nvPicPr>
            <p:cNvPr id="4" name="Picture 2" descr="http://www.foambymail.com/Merchant2/graphics/00000001/polystyrene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916870" y="1059845"/>
              <a:ext cx="1501748" cy="1123965"/>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5" name="Picture 4" descr="http://img.archiexpo.com/images_ae/photo-g/extruded-polystyrene-insulation-panels-xps-rigid-103544-510394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16870" y="2266214"/>
              <a:ext cx="1499616" cy="1069726"/>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6" name="Picture 1" descr="image001"/>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16870" y="3418344"/>
              <a:ext cx="1499616" cy="112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752425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Prescriptive Solutions</a:t>
            </a:r>
            <a:endParaRPr lang="en-US" dirty="0"/>
          </a:p>
        </p:txBody>
      </p:sp>
      <p:sp>
        <p:nvSpPr>
          <p:cNvPr id="3" name="Content Placeholder 2"/>
          <p:cNvSpPr>
            <a:spLocks noGrp="1"/>
          </p:cNvSpPr>
          <p:nvPr>
            <p:ph idx="1"/>
          </p:nvPr>
        </p:nvSpPr>
        <p:spPr>
          <a:xfrm>
            <a:off x="488272" y="1498601"/>
            <a:ext cx="7140965" cy="4477326"/>
          </a:xfrm>
        </p:spPr>
        <p:txBody>
          <a:bodyPr>
            <a:normAutofit fontScale="77500" lnSpcReduction="20000"/>
          </a:bodyPr>
          <a:lstStyle/>
          <a:p>
            <a:pPr>
              <a:lnSpc>
                <a:spcPct val="120000"/>
              </a:lnSpc>
            </a:pPr>
            <a:r>
              <a:rPr lang="en-US" sz="2800" dirty="0" smtClean="0"/>
              <a:t>Prescriptive “Quick Guide” for code compliance</a:t>
            </a:r>
          </a:p>
          <a:p>
            <a:pPr>
              <a:lnSpc>
                <a:spcPct val="120000"/>
              </a:lnSpc>
            </a:pPr>
            <a:r>
              <a:rPr lang="en-US" sz="2800" dirty="0"/>
              <a:t>Available at: </a:t>
            </a:r>
            <a:r>
              <a:rPr lang="en-US" sz="2800" dirty="0" smtClean="0"/>
              <a:t/>
            </a:r>
            <a:br>
              <a:rPr lang="en-US" sz="2800" dirty="0" smtClean="0"/>
            </a:br>
            <a:r>
              <a:rPr lang="en-US" sz="2300" dirty="0" smtClean="0">
                <a:hlinkClick r:id="rId2"/>
              </a:rPr>
              <a:t>https</a:t>
            </a:r>
            <a:r>
              <a:rPr lang="en-US" sz="2300" dirty="0">
                <a:hlinkClick r:id="rId2"/>
              </a:rPr>
              <a:t>://</a:t>
            </a:r>
            <a:r>
              <a:rPr lang="en-US" sz="2300" dirty="0" smtClean="0">
                <a:hlinkClick r:id="rId2"/>
              </a:rPr>
              <a:t>www.continuousinsulation.org/cladding-connections</a:t>
            </a:r>
            <a:r>
              <a:rPr lang="en-US" sz="2300" dirty="0" smtClean="0"/>
              <a:t> </a:t>
            </a:r>
          </a:p>
          <a:p>
            <a:pPr>
              <a:lnSpc>
                <a:spcPct val="120000"/>
              </a:lnSpc>
            </a:pPr>
            <a:r>
              <a:rPr lang="en-US" sz="2800" dirty="0" smtClean="0"/>
              <a:t>Applications:</a:t>
            </a:r>
          </a:p>
          <a:p>
            <a:pPr marL="971550" lvl="1" indent="-514350">
              <a:lnSpc>
                <a:spcPct val="120000"/>
              </a:lnSpc>
              <a:buFont typeface="+mj-lt"/>
              <a:buAutoNum type="arabicPeriod"/>
            </a:pPr>
            <a:r>
              <a:rPr lang="en-US" sz="2300" dirty="0" smtClean="0">
                <a:latin typeface="Yu Gothic" panose="020B0400000000000000" pitchFamily="34" charset="-128"/>
                <a:ea typeface="Yu Gothic" panose="020B0400000000000000" pitchFamily="34" charset="-128"/>
              </a:rPr>
              <a:t>Direct </a:t>
            </a:r>
            <a:r>
              <a:rPr lang="en-US" sz="2300" dirty="0">
                <a:latin typeface="Yu Gothic" panose="020B0400000000000000" pitchFamily="34" charset="-128"/>
                <a:ea typeface="Yu Gothic" panose="020B0400000000000000" pitchFamily="34" charset="-128"/>
              </a:rPr>
              <a:t>Cladding Attachment through FPIS </a:t>
            </a:r>
            <a:r>
              <a:rPr lang="en-US" sz="2300" dirty="0" smtClean="0">
                <a:latin typeface="Yu Gothic" panose="020B0400000000000000" pitchFamily="34" charset="-128"/>
                <a:ea typeface="Yu Gothic" panose="020B0400000000000000" pitchFamily="34" charset="-128"/>
              </a:rPr>
              <a:t>ci</a:t>
            </a:r>
          </a:p>
          <a:p>
            <a:pPr marL="971550" lvl="1" indent="-514350">
              <a:lnSpc>
                <a:spcPct val="120000"/>
              </a:lnSpc>
              <a:buFont typeface="+mj-lt"/>
              <a:buAutoNum type="arabicPeriod"/>
            </a:pPr>
            <a:r>
              <a:rPr lang="en-US" sz="2300" dirty="0" smtClean="0">
                <a:latin typeface="Yu Gothic" panose="020B0400000000000000" pitchFamily="34" charset="-128"/>
                <a:ea typeface="Yu Gothic" panose="020B0400000000000000" pitchFamily="34" charset="-128"/>
              </a:rPr>
              <a:t>Furring </a:t>
            </a:r>
            <a:r>
              <a:rPr lang="en-US" sz="2300" dirty="0">
                <a:latin typeface="Yu Gothic" panose="020B0400000000000000" pitchFamily="34" charset="-128"/>
                <a:ea typeface="Yu Gothic" panose="020B0400000000000000" pitchFamily="34" charset="-128"/>
              </a:rPr>
              <a:t>Attachment through FPIS ci </a:t>
            </a:r>
            <a:endParaRPr lang="en-US" sz="2300" dirty="0" smtClean="0">
              <a:latin typeface="Yu Gothic" panose="020B0400000000000000" pitchFamily="34" charset="-128"/>
              <a:ea typeface="Yu Gothic" panose="020B0400000000000000" pitchFamily="34" charset="-128"/>
            </a:endParaRPr>
          </a:p>
          <a:p>
            <a:pPr marL="971550" lvl="1" indent="-514350">
              <a:lnSpc>
                <a:spcPct val="120000"/>
              </a:lnSpc>
              <a:buFont typeface="+mj-lt"/>
              <a:buAutoNum type="arabicPeriod"/>
            </a:pPr>
            <a:r>
              <a:rPr lang="en-US" sz="2300" dirty="0" smtClean="0">
                <a:latin typeface="Yu Gothic" panose="020B0400000000000000" pitchFamily="34" charset="-128"/>
                <a:ea typeface="Yu Gothic" panose="020B0400000000000000" pitchFamily="34" charset="-128"/>
              </a:rPr>
              <a:t>Cladding </a:t>
            </a:r>
            <a:r>
              <a:rPr lang="en-US" sz="2300" dirty="0">
                <a:latin typeface="Yu Gothic" panose="020B0400000000000000" pitchFamily="34" charset="-128"/>
                <a:ea typeface="Yu Gothic" panose="020B0400000000000000" pitchFamily="34" charset="-128"/>
              </a:rPr>
              <a:t>Attachment through FPIS ci to a Wood Structural Panel </a:t>
            </a:r>
            <a:r>
              <a:rPr lang="en-US" sz="2300" dirty="0" smtClean="0">
                <a:latin typeface="Yu Gothic" panose="020B0400000000000000" pitchFamily="34" charset="-128"/>
                <a:ea typeface="Yu Gothic" panose="020B0400000000000000" pitchFamily="34" charset="-128"/>
              </a:rPr>
              <a:t>Substrate</a:t>
            </a:r>
          </a:p>
          <a:p>
            <a:pPr>
              <a:lnSpc>
                <a:spcPct val="120000"/>
              </a:lnSpc>
            </a:pPr>
            <a:r>
              <a:rPr lang="en-US" sz="2800" dirty="0" smtClean="0"/>
              <a:t>Not required for separately supported cladding </a:t>
            </a:r>
            <a:br>
              <a:rPr lang="en-US" sz="2800" dirty="0" smtClean="0"/>
            </a:br>
            <a:r>
              <a:rPr lang="en-US" sz="2800" dirty="0" smtClean="0"/>
              <a:t>(e.g., anchored masonry veneer); use thermally efficient brick ties</a:t>
            </a:r>
            <a:endParaRPr lang="en-US" sz="28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125" t="-691" r="-852"/>
          <a:stretch/>
        </p:blipFill>
        <p:spPr>
          <a:xfrm>
            <a:off x="7713586" y="434311"/>
            <a:ext cx="3702178" cy="4848899"/>
          </a:xfrm>
          <a:prstGeom prst="rect">
            <a:avLst/>
          </a:prstGeom>
          <a:solidFill>
            <a:schemeClr val="bg1"/>
          </a:solidFill>
          <a:ln w="63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584929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Prescriptive Solutions </a:t>
            </a:r>
          </a:p>
        </p:txBody>
      </p:sp>
      <p:sp>
        <p:nvSpPr>
          <p:cNvPr id="3" name="Content Placeholder 2"/>
          <p:cNvSpPr>
            <a:spLocks noGrp="1"/>
          </p:cNvSpPr>
          <p:nvPr>
            <p:ph idx="1"/>
          </p:nvPr>
        </p:nvSpPr>
        <p:spPr>
          <a:xfrm>
            <a:off x="609600" y="1295400"/>
            <a:ext cx="10972800" cy="4165601"/>
          </a:xfrm>
        </p:spPr>
        <p:txBody>
          <a:bodyPr>
            <a:noAutofit/>
          </a:bodyPr>
          <a:lstStyle/>
          <a:p>
            <a:pPr>
              <a:lnSpc>
                <a:spcPct val="100000"/>
              </a:lnSpc>
            </a:pPr>
            <a:r>
              <a:rPr lang="en-US" sz="2400" dirty="0"/>
              <a:t>General Requirements</a:t>
            </a:r>
          </a:p>
          <a:p>
            <a:pPr lvl="1">
              <a:lnSpc>
                <a:spcPct val="100000"/>
              </a:lnSpc>
            </a:pPr>
            <a:r>
              <a:rPr lang="en-US" sz="2000" dirty="0">
                <a:latin typeface="Yu Gothic" panose="020B0400000000000000" pitchFamily="34" charset="-128"/>
                <a:ea typeface="Yu Gothic" panose="020B0400000000000000" pitchFamily="34" charset="-128"/>
              </a:rPr>
              <a:t>FPIS minimum 15 psi compressive </a:t>
            </a:r>
            <a:r>
              <a:rPr lang="en-US" sz="2000" dirty="0" smtClean="0">
                <a:latin typeface="Yu Gothic" panose="020B0400000000000000" pitchFamily="34" charset="-128"/>
                <a:ea typeface="Yu Gothic" panose="020B0400000000000000" pitchFamily="34" charset="-128"/>
              </a:rPr>
              <a:t>strength; compliant with ASTM </a:t>
            </a:r>
            <a:r>
              <a:rPr lang="en-US" sz="2000" dirty="0">
                <a:latin typeface="Yu Gothic" panose="020B0400000000000000" pitchFamily="34" charset="-128"/>
                <a:ea typeface="Yu Gothic" panose="020B0400000000000000" pitchFamily="34" charset="-128"/>
              </a:rPr>
              <a:t>C578 or </a:t>
            </a:r>
            <a:r>
              <a:rPr lang="en-US" sz="2000" dirty="0" smtClean="0">
                <a:latin typeface="Yu Gothic" panose="020B0400000000000000" pitchFamily="34" charset="-128"/>
                <a:ea typeface="Yu Gothic" panose="020B0400000000000000" pitchFamily="34" charset="-128"/>
              </a:rPr>
              <a:t>C1289</a:t>
            </a:r>
            <a:endParaRPr lang="en-US" sz="2000" dirty="0">
              <a:latin typeface="Yu Gothic" panose="020B0400000000000000" pitchFamily="34" charset="-128"/>
              <a:ea typeface="Yu Gothic" panose="020B0400000000000000" pitchFamily="34" charset="-128"/>
            </a:endParaRPr>
          </a:p>
          <a:p>
            <a:pPr lvl="1">
              <a:lnSpc>
                <a:spcPct val="100000"/>
              </a:lnSpc>
            </a:pPr>
            <a:r>
              <a:rPr lang="en-US" sz="2000" dirty="0" smtClean="0">
                <a:latin typeface="Yu Gothic" panose="020B0400000000000000" pitchFamily="34" charset="-128"/>
                <a:ea typeface="Yu Gothic" panose="020B0400000000000000" pitchFamily="34" charset="-128"/>
              </a:rPr>
              <a:t>Must </a:t>
            </a:r>
            <a:r>
              <a:rPr lang="en-US" sz="2000" dirty="0">
                <a:latin typeface="Yu Gothic" panose="020B0400000000000000" pitchFamily="34" charset="-128"/>
                <a:ea typeface="Yu Gothic" panose="020B0400000000000000" pitchFamily="34" charset="-128"/>
              </a:rPr>
              <a:t>also check cladding attachment requirements for wind load, etc. </a:t>
            </a:r>
            <a:r>
              <a:rPr lang="en-US" sz="2000" dirty="0" smtClean="0">
                <a:latin typeface="Yu Gothic" panose="020B0400000000000000" pitchFamily="34" charset="-128"/>
                <a:ea typeface="Yu Gothic" panose="020B0400000000000000" pitchFamily="34" charset="-128"/>
              </a:rPr>
              <a:t/>
            </a:r>
            <a:br>
              <a:rPr lang="en-US" sz="2000" dirty="0" smtClean="0">
                <a:latin typeface="Yu Gothic" panose="020B0400000000000000" pitchFamily="34" charset="-128"/>
                <a:ea typeface="Yu Gothic" panose="020B0400000000000000" pitchFamily="34" charset="-128"/>
              </a:rPr>
            </a:br>
            <a:r>
              <a:rPr lang="en-US" sz="2000" dirty="0" smtClean="0">
                <a:latin typeface="Yu Gothic" panose="020B0400000000000000" pitchFamily="34" charset="-128"/>
                <a:ea typeface="Yu Gothic" panose="020B0400000000000000" pitchFamily="34" charset="-128"/>
              </a:rPr>
              <a:t>(</a:t>
            </a:r>
            <a:r>
              <a:rPr lang="en-US" sz="2000" dirty="0">
                <a:latin typeface="Yu Gothic" panose="020B0400000000000000" pitchFamily="34" charset="-128"/>
                <a:ea typeface="Yu Gothic" panose="020B0400000000000000" pitchFamily="34" charset="-128"/>
              </a:rPr>
              <a:t>the more stringent fastening schedule will control)</a:t>
            </a:r>
          </a:p>
          <a:p>
            <a:pPr lvl="1">
              <a:lnSpc>
                <a:spcPct val="100000"/>
              </a:lnSpc>
            </a:pPr>
            <a:r>
              <a:rPr lang="en-US" sz="2000" dirty="0">
                <a:latin typeface="Yu Gothic" panose="020B0400000000000000" pitchFamily="34" charset="-128"/>
                <a:ea typeface="Yu Gothic" panose="020B0400000000000000" pitchFamily="34" charset="-128"/>
              </a:rPr>
              <a:t>Fastener length must be long enough to accommodate FPIS thickness and maintain required fastener embedment in </a:t>
            </a:r>
            <a:r>
              <a:rPr lang="en-US" sz="2000" dirty="0" smtClean="0">
                <a:latin typeface="Yu Gothic" panose="020B0400000000000000" pitchFamily="34" charset="-128"/>
                <a:ea typeface="Yu Gothic" panose="020B0400000000000000" pitchFamily="34" charset="-128"/>
              </a:rPr>
              <a:t>wood/steel</a:t>
            </a:r>
            <a:endParaRPr lang="en-US" sz="2000" dirty="0">
              <a:latin typeface="Yu Gothic" panose="020B0400000000000000" pitchFamily="34" charset="-128"/>
              <a:ea typeface="Yu Gothic" panose="020B0400000000000000" pitchFamily="34" charset="-128"/>
            </a:endParaRPr>
          </a:p>
          <a:p>
            <a:pPr lvl="1">
              <a:lnSpc>
                <a:spcPct val="100000"/>
              </a:lnSpc>
            </a:pPr>
            <a:r>
              <a:rPr lang="en-US" sz="2000" dirty="0">
                <a:latin typeface="Yu Gothic" panose="020B0400000000000000" pitchFamily="34" charset="-128"/>
                <a:ea typeface="Yu Gothic" panose="020B0400000000000000" pitchFamily="34" charset="-128"/>
              </a:rPr>
              <a:t>Fastener tightened to draw connected materials together but not distort</a:t>
            </a:r>
          </a:p>
          <a:p>
            <a:pPr lvl="1">
              <a:lnSpc>
                <a:spcPct val="100000"/>
              </a:lnSpc>
            </a:pPr>
            <a:r>
              <a:rPr lang="en-US" sz="2000" dirty="0">
                <a:latin typeface="Yu Gothic" panose="020B0400000000000000" pitchFamily="34" charset="-128"/>
                <a:ea typeface="Yu Gothic" panose="020B0400000000000000" pitchFamily="34" charset="-128"/>
              </a:rPr>
              <a:t>Fastening schedule will depend on FPIS thickness and cladding weight supported</a:t>
            </a:r>
          </a:p>
          <a:p>
            <a:pPr lvl="1">
              <a:lnSpc>
                <a:spcPct val="100000"/>
              </a:lnSpc>
            </a:pPr>
            <a:r>
              <a:rPr lang="en-US" sz="2000" dirty="0" smtClean="0">
                <a:latin typeface="Yu Gothic" panose="020B0400000000000000" pitchFamily="34" charset="-128"/>
                <a:ea typeface="Yu Gothic" panose="020B0400000000000000" pitchFamily="34" charset="-128"/>
              </a:rPr>
              <a:t>Connections </a:t>
            </a:r>
            <a:r>
              <a:rPr lang="en-US" sz="2000" dirty="0">
                <a:latin typeface="Yu Gothic" panose="020B0400000000000000" pitchFamily="34" charset="-128"/>
                <a:ea typeface="Yu Gothic" panose="020B0400000000000000" pitchFamily="34" charset="-128"/>
              </a:rPr>
              <a:t>to masonry/concrete must </a:t>
            </a:r>
            <a:r>
              <a:rPr lang="en-US" sz="2000" dirty="0" smtClean="0">
                <a:latin typeface="Yu Gothic" panose="020B0400000000000000" pitchFamily="34" charset="-128"/>
                <a:ea typeface="Yu Gothic" panose="020B0400000000000000" pitchFamily="34" charset="-128"/>
              </a:rPr>
              <a:t>use an approved design </a:t>
            </a:r>
            <a:br>
              <a:rPr lang="en-US" sz="2000" dirty="0" smtClean="0">
                <a:latin typeface="Yu Gothic" panose="020B0400000000000000" pitchFamily="34" charset="-128"/>
                <a:ea typeface="Yu Gothic" panose="020B0400000000000000" pitchFamily="34" charset="-128"/>
              </a:rPr>
            </a:br>
            <a:r>
              <a:rPr lang="en-US" sz="2000" dirty="0" smtClean="0">
                <a:latin typeface="Yu Gothic" panose="020B0400000000000000" pitchFamily="34" charset="-128"/>
                <a:ea typeface="Yu Gothic" panose="020B0400000000000000" pitchFamily="34" charset="-128"/>
              </a:rPr>
              <a:t>(</a:t>
            </a:r>
            <a:r>
              <a:rPr lang="en-US" sz="2000" dirty="0">
                <a:latin typeface="Yu Gothic" panose="020B0400000000000000" pitchFamily="34" charset="-128"/>
                <a:ea typeface="Yu Gothic" panose="020B0400000000000000" pitchFamily="34" charset="-128"/>
              </a:rPr>
              <a:t>often proprietary fasteners are used)</a:t>
            </a:r>
          </a:p>
        </p:txBody>
      </p:sp>
    </p:spTree>
    <p:extLst>
      <p:ext uri="{BB962C8B-B14F-4D97-AF65-F5344CB8AC3E}">
        <p14:creationId xmlns:p14="http://schemas.microsoft.com/office/powerpoint/2010/main" val="33170458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Prescriptive Solutions </a:t>
            </a:r>
            <a:br>
              <a:rPr lang="en-US" dirty="0" smtClean="0"/>
            </a:br>
            <a:r>
              <a:rPr lang="en-US" dirty="0" smtClean="0"/>
              <a:t>(CFS wall framing)</a:t>
            </a:r>
            <a:endParaRPr lang="en-US" dirty="0"/>
          </a:p>
        </p:txBody>
      </p:sp>
      <p:sp>
        <p:nvSpPr>
          <p:cNvPr id="3" name="Content Placeholder 2"/>
          <p:cNvSpPr>
            <a:spLocks noGrp="1"/>
          </p:cNvSpPr>
          <p:nvPr>
            <p:ph idx="1"/>
          </p:nvPr>
        </p:nvSpPr>
        <p:spPr>
          <a:xfrm>
            <a:off x="609600" y="1782619"/>
            <a:ext cx="6096000" cy="3835394"/>
          </a:xfrm>
        </p:spPr>
        <p:txBody>
          <a:bodyPr>
            <a:normAutofit/>
          </a:bodyPr>
          <a:lstStyle/>
          <a:p>
            <a:r>
              <a:rPr lang="en-US" sz="2400" dirty="0" smtClean="0"/>
              <a:t>Applications 1 and 2:</a:t>
            </a:r>
          </a:p>
          <a:p>
            <a:pPr lvl="1"/>
            <a:r>
              <a:rPr lang="en-US" sz="2000" dirty="0" smtClean="0">
                <a:latin typeface="Yu Gothic" panose="020B0400000000000000" pitchFamily="34" charset="-128"/>
                <a:ea typeface="Yu Gothic" panose="020B0400000000000000" pitchFamily="34" charset="-128"/>
              </a:rPr>
              <a:t>Direct cladding attachment</a:t>
            </a:r>
          </a:p>
          <a:p>
            <a:pPr lvl="1"/>
            <a:r>
              <a:rPr lang="en-US" sz="2000" dirty="0" smtClean="0">
                <a:latin typeface="Yu Gothic" panose="020B0400000000000000" pitchFamily="34" charset="-128"/>
                <a:ea typeface="Yu Gothic" panose="020B0400000000000000" pitchFamily="34" charset="-128"/>
              </a:rPr>
              <a:t>Wood or steel furring attachment</a:t>
            </a:r>
          </a:p>
          <a:p>
            <a:r>
              <a:rPr lang="en-US" sz="2400" dirty="0" smtClean="0"/>
              <a:t>Requirements vary by cladding weight:</a:t>
            </a:r>
            <a:endParaRPr lang="en-US" sz="2400" dirty="0"/>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00137" y="876896"/>
            <a:ext cx="5237826" cy="4584105"/>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52804" y="3438432"/>
            <a:ext cx="4243196" cy="1793771"/>
          </a:xfrm>
          <a:prstGeom prst="rect">
            <a:avLst/>
          </a:prstGeom>
        </p:spPr>
      </p:pic>
    </p:spTree>
    <p:extLst>
      <p:ext uri="{BB962C8B-B14F-4D97-AF65-F5344CB8AC3E}">
        <p14:creationId xmlns:p14="http://schemas.microsoft.com/office/powerpoint/2010/main" val="11201923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3200"/>
            <a:ext cx="10972800" cy="737833"/>
          </a:xfrm>
        </p:spPr>
        <p:txBody>
          <a:bodyPr/>
          <a:lstStyle/>
          <a:p>
            <a:r>
              <a:rPr lang="en-US" dirty="0" smtClean="0"/>
              <a:t>Prescriptive Solutions</a:t>
            </a:r>
            <a:endParaRPr lang="en-US" dirty="0"/>
          </a:p>
        </p:txBody>
      </p:sp>
      <p:sp>
        <p:nvSpPr>
          <p:cNvPr id="3" name="Content Placeholder 2"/>
          <p:cNvSpPr>
            <a:spLocks noGrp="1"/>
          </p:cNvSpPr>
          <p:nvPr>
            <p:ph idx="1"/>
          </p:nvPr>
        </p:nvSpPr>
        <p:spPr>
          <a:xfrm>
            <a:off x="9067031" y="1464733"/>
            <a:ext cx="3023369" cy="3962400"/>
          </a:xfrm>
        </p:spPr>
        <p:txBody>
          <a:bodyPr/>
          <a:lstStyle/>
          <a:p>
            <a:r>
              <a:rPr lang="en-US" sz="2000" dirty="0" smtClean="0"/>
              <a:t>Application 1 – Direct Cladding Attachment</a:t>
            </a:r>
          </a:p>
          <a:p>
            <a:r>
              <a:rPr lang="en-US" sz="2000" dirty="0" smtClean="0"/>
              <a:t>Foam sheathing thickness limit based on:</a:t>
            </a:r>
          </a:p>
          <a:p>
            <a:pPr lvl="1"/>
            <a:r>
              <a:rPr lang="en-US" sz="1800" dirty="0" smtClean="0">
                <a:latin typeface="Yu Gothic" panose="020B0400000000000000" pitchFamily="34" charset="-128"/>
                <a:ea typeface="Yu Gothic" panose="020B0400000000000000" pitchFamily="34" charset="-128"/>
              </a:rPr>
              <a:t>Framing thickness</a:t>
            </a:r>
          </a:p>
          <a:p>
            <a:pPr lvl="1"/>
            <a:r>
              <a:rPr lang="en-US" sz="1800" dirty="0" smtClean="0">
                <a:latin typeface="Yu Gothic" panose="020B0400000000000000" pitchFamily="34" charset="-128"/>
                <a:ea typeface="Yu Gothic" panose="020B0400000000000000" pitchFamily="34" charset="-128"/>
              </a:rPr>
              <a:t>Screw size</a:t>
            </a:r>
          </a:p>
          <a:p>
            <a:pPr lvl="1"/>
            <a:r>
              <a:rPr lang="en-US" sz="1800" dirty="0" smtClean="0">
                <a:latin typeface="Yu Gothic" panose="020B0400000000000000" pitchFamily="34" charset="-128"/>
                <a:ea typeface="Yu Gothic" panose="020B0400000000000000" pitchFamily="34" charset="-128"/>
              </a:rPr>
              <a:t>Screw spacing</a:t>
            </a:r>
          </a:p>
          <a:p>
            <a:pPr lvl="1"/>
            <a:r>
              <a:rPr lang="en-US" sz="1800" dirty="0" smtClean="0">
                <a:latin typeface="Yu Gothic" panose="020B0400000000000000" pitchFamily="34" charset="-128"/>
                <a:ea typeface="Yu Gothic" panose="020B0400000000000000" pitchFamily="34" charset="-128"/>
              </a:rPr>
              <a:t>Cladding weight</a:t>
            </a:r>
            <a:endParaRPr lang="en-US" sz="1800" dirty="0">
              <a:latin typeface="Yu Gothic" panose="020B0400000000000000" pitchFamily="34" charset="-128"/>
              <a:ea typeface="Yu Gothic" panose="020B0400000000000000" pitchFamily="34" charset="-128"/>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56629" y="941033"/>
            <a:ext cx="8632802" cy="5402120"/>
          </a:xfrm>
          <a:prstGeom prst="rect">
            <a:avLst/>
          </a:prstGeom>
        </p:spPr>
      </p:pic>
    </p:spTree>
    <p:extLst>
      <p:ext uri="{BB962C8B-B14F-4D97-AF65-F5344CB8AC3E}">
        <p14:creationId xmlns:p14="http://schemas.microsoft.com/office/powerpoint/2010/main" val="18680061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3200"/>
            <a:ext cx="10972800" cy="782221"/>
          </a:xfrm>
        </p:spPr>
        <p:txBody>
          <a:bodyPr/>
          <a:lstStyle/>
          <a:p>
            <a:r>
              <a:rPr lang="en-US" dirty="0" smtClean="0"/>
              <a:t>Prescriptive Solutions</a:t>
            </a:r>
            <a:endParaRPr lang="en-US" dirty="0"/>
          </a:p>
        </p:txBody>
      </p:sp>
      <p:sp>
        <p:nvSpPr>
          <p:cNvPr id="3" name="Content Placeholder 2"/>
          <p:cNvSpPr>
            <a:spLocks noGrp="1"/>
          </p:cNvSpPr>
          <p:nvPr>
            <p:ph idx="1"/>
          </p:nvPr>
        </p:nvSpPr>
        <p:spPr>
          <a:xfrm>
            <a:off x="8822267" y="1572492"/>
            <a:ext cx="2988734" cy="3962400"/>
          </a:xfrm>
        </p:spPr>
        <p:txBody>
          <a:bodyPr/>
          <a:lstStyle/>
          <a:p>
            <a:r>
              <a:rPr lang="en-US" sz="2000" dirty="0" smtClean="0"/>
              <a:t>Application 2 – Wood or steel furring attachment</a:t>
            </a:r>
          </a:p>
          <a:p>
            <a:endParaRPr lang="en-US" sz="2000"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3263" y="985421"/>
            <a:ext cx="8266280" cy="5541131"/>
          </a:xfrm>
          <a:prstGeom prst="rect">
            <a:avLst/>
          </a:prstGeom>
        </p:spPr>
      </p:pic>
    </p:spTree>
    <p:extLst>
      <p:ext uri="{BB962C8B-B14F-4D97-AF65-F5344CB8AC3E}">
        <p14:creationId xmlns:p14="http://schemas.microsoft.com/office/powerpoint/2010/main" val="1374033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3200"/>
            <a:ext cx="10972800" cy="921893"/>
          </a:xfrm>
        </p:spPr>
        <p:txBody>
          <a:bodyPr/>
          <a:lstStyle/>
          <a:p>
            <a:r>
              <a:rPr lang="en-US" dirty="0"/>
              <a:t>Prescriptive Solutions</a:t>
            </a:r>
          </a:p>
        </p:txBody>
      </p:sp>
      <p:sp>
        <p:nvSpPr>
          <p:cNvPr id="3" name="Content Placeholder 2"/>
          <p:cNvSpPr>
            <a:spLocks noGrp="1"/>
          </p:cNvSpPr>
          <p:nvPr>
            <p:ph idx="1"/>
          </p:nvPr>
        </p:nvSpPr>
        <p:spPr>
          <a:xfrm>
            <a:off x="7694660" y="1295400"/>
            <a:ext cx="4309619" cy="3962400"/>
          </a:xfrm>
        </p:spPr>
        <p:txBody>
          <a:bodyPr/>
          <a:lstStyle/>
          <a:p>
            <a:r>
              <a:rPr lang="en-US" sz="2000" dirty="0" smtClean="0"/>
              <a:t>Application 3 – Attachment to wood structural panel sheathing (not to studs)</a:t>
            </a:r>
          </a:p>
          <a:p>
            <a:pPr lvl="1"/>
            <a:r>
              <a:rPr lang="en-US" sz="1800" dirty="0" smtClean="0">
                <a:latin typeface="Yu Gothic" panose="020B0400000000000000" pitchFamily="34" charset="-128"/>
                <a:ea typeface="Yu Gothic" panose="020B0400000000000000" pitchFamily="34" charset="-128"/>
              </a:rPr>
              <a:t>Limited to light-weight cladding (3psf or less)</a:t>
            </a:r>
          </a:p>
          <a:p>
            <a:pPr lvl="1"/>
            <a:r>
              <a:rPr lang="en-US" sz="1800" dirty="0" smtClean="0">
                <a:latin typeface="Yu Gothic" panose="020B0400000000000000" pitchFamily="34" charset="-128"/>
                <a:ea typeface="Yu Gothic" panose="020B0400000000000000" pitchFamily="34" charset="-128"/>
              </a:rPr>
              <a:t>Limited to max. 2" thick FPIS (min. 15 psi)</a:t>
            </a:r>
          </a:p>
          <a:p>
            <a:pPr lvl="1"/>
            <a:r>
              <a:rPr lang="en-US" sz="1800" dirty="0" smtClean="0">
                <a:latin typeface="Yu Gothic" panose="020B0400000000000000" pitchFamily="34" charset="-128"/>
                <a:ea typeface="Yu Gothic" panose="020B0400000000000000" pitchFamily="34" charset="-128"/>
              </a:rPr>
              <a:t>Limited to max -30 </a:t>
            </a:r>
            <a:r>
              <a:rPr lang="en-US" sz="1800" dirty="0" err="1" smtClean="0">
                <a:latin typeface="Yu Gothic" panose="020B0400000000000000" pitchFamily="34" charset="-128"/>
                <a:ea typeface="Yu Gothic" panose="020B0400000000000000" pitchFamily="34" charset="-128"/>
              </a:rPr>
              <a:t>psf</a:t>
            </a:r>
            <a:r>
              <a:rPr lang="en-US" sz="1800" dirty="0" smtClean="0">
                <a:latin typeface="Yu Gothic" panose="020B0400000000000000" pitchFamily="34" charset="-128"/>
                <a:ea typeface="Yu Gothic" panose="020B0400000000000000" pitchFamily="34" charset="-128"/>
              </a:rPr>
              <a:t> wind load (per scope of IRC)</a:t>
            </a:r>
            <a:endParaRPr lang="en-US" sz="1800" dirty="0">
              <a:latin typeface="Yu Gothic" panose="020B0400000000000000" pitchFamily="34" charset="-128"/>
              <a:ea typeface="Yu Gothic" panose="020B0400000000000000" pitchFamily="34" charset="-128"/>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0849" y="1125093"/>
            <a:ext cx="7188283" cy="5613530"/>
          </a:xfrm>
          <a:prstGeom prst="rect">
            <a:avLst/>
          </a:prstGeom>
        </p:spPr>
      </p:pic>
    </p:spTree>
    <p:extLst>
      <p:ext uri="{BB962C8B-B14F-4D97-AF65-F5344CB8AC3E}">
        <p14:creationId xmlns:p14="http://schemas.microsoft.com/office/powerpoint/2010/main" val="34632365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a:t>
            </a:r>
            <a:r>
              <a:rPr lang="en-US" dirty="0" smtClean="0"/>
              <a:t>Procedure (CFS wall framing)</a:t>
            </a:r>
            <a:endParaRPr lang="en-US" dirty="0"/>
          </a:p>
        </p:txBody>
      </p:sp>
      <p:sp>
        <p:nvSpPr>
          <p:cNvPr id="3" name="Content Placeholder 2"/>
          <p:cNvSpPr>
            <a:spLocks noGrp="1"/>
          </p:cNvSpPr>
          <p:nvPr>
            <p:ph idx="1"/>
          </p:nvPr>
        </p:nvSpPr>
        <p:spPr>
          <a:xfrm>
            <a:off x="609600" y="1295400"/>
            <a:ext cx="10972800" cy="4165601"/>
          </a:xfrm>
        </p:spPr>
        <p:txBody>
          <a:bodyPr>
            <a:noAutofit/>
          </a:bodyPr>
          <a:lstStyle/>
          <a:p>
            <a:pPr>
              <a:lnSpc>
                <a:spcPct val="100000"/>
              </a:lnSpc>
            </a:pPr>
            <a:r>
              <a:rPr lang="en-US" sz="2400" dirty="0"/>
              <a:t>Design of Connections through FPIS to Cold-formed Steel</a:t>
            </a:r>
          </a:p>
          <a:p>
            <a:pPr lvl="1">
              <a:lnSpc>
                <a:spcPct val="100000"/>
              </a:lnSpc>
            </a:pPr>
            <a:r>
              <a:rPr lang="en-US" sz="2000" u="sng" dirty="0"/>
              <a:t>Tension allowable design values</a:t>
            </a:r>
            <a:r>
              <a:rPr lang="en-US" sz="2000" dirty="0"/>
              <a:t>: Follows same procedure in AISI S100 for screw withdrawal capacity (just use longer screws)</a:t>
            </a:r>
          </a:p>
          <a:p>
            <a:pPr lvl="1">
              <a:lnSpc>
                <a:spcPct val="100000"/>
              </a:lnSpc>
            </a:pPr>
            <a:r>
              <a:rPr lang="en-US" sz="2000" u="sng" dirty="0"/>
              <a:t>Shear allowable design values</a:t>
            </a:r>
            <a:r>
              <a:rPr lang="en-US" sz="2000" dirty="0"/>
              <a:t>: Follows the same procedure in AISI S100, Section J4.3.1, but modifies Eq. J4.3.1.-1 by a gap reduction factor, Gr, as follows:</a:t>
            </a:r>
          </a:p>
          <a:p>
            <a:pPr lvl="2">
              <a:lnSpc>
                <a:spcPct val="100000"/>
              </a:lnSpc>
            </a:pPr>
            <a:r>
              <a:rPr lang="en-US" sz="1600" dirty="0">
                <a:latin typeface="Yu Gothic Light" panose="020B0300000000000000" pitchFamily="34" charset="-128"/>
                <a:ea typeface="Yu Gothic Light" panose="020B0300000000000000" pitchFamily="34" charset="-128"/>
              </a:rPr>
              <a:t>For #10 screw in 54mil and 50 </a:t>
            </a:r>
            <a:r>
              <a:rPr lang="en-US" sz="1600" dirty="0" err="1">
                <a:latin typeface="Yu Gothic Light" panose="020B0300000000000000" pitchFamily="34" charset="-128"/>
                <a:ea typeface="Yu Gothic Light" panose="020B0300000000000000" pitchFamily="34" charset="-128"/>
              </a:rPr>
              <a:t>ksi</a:t>
            </a:r>
            <a:r>
              <a:rPr lang="en-US" sz="1600" dirty="0">
                <a:latin typeface="Yu Gothic Light" panose="020B0300000000000000" pitchFamily="34" charset="-128"/>
                <a:ea typeface="Yu Gothic Light" panose="020B0300000000000000" pitchFamily="34" charset="-128"/>
              </a:rPr>
              <a:t> steel: 		Gr = 0.17 – 0.0048 r</a:t>
            </a:r>
          </a:p>
          <a:p>
            <a:pPr lvl="2">
              <a:lnSpc>
                <a:spcPct val="100000"/>
              </a:lnSpc>
            </a:pPr>
            <a:r>
              <a:rPr lang="en-US" sz="1600" dirty="0">
                <a:latin typeface="Yu Gothic Light" panose="020B0300000000000000" pitchFamily="34" charset="-128"/>
                <a:ea typeface="Yu Gothic Light" panose="020B0300000000000000" pitchFamily="34" charset="-128"/>
              </a:rPr>
              <a:t>For #10 screw in 43mil and 33 </a:t>
            </a:r>
            <a:r>
              <a:rPr lang="en-US" sz="1600" dirty="0" err="1">
                <a:latin typeface="Yu Gothic Light" panose="020B0300000000000000" pitchFamily="34" charset="-128"/>
                <a:ea typeface="Yu Gothic Light" panose="020B0300000000000000" pitchFamily="34" charset="-128"/>
              </a:rPr>
              <a:t>ksi</a:t>
            </a:r>
            <a:r>
              <a:rPr lang="en-US" sz="1600" dirty="0">
                <a:latin typeface="Yu Gothic Light" panose="020B0300000000000000" pitchFamily="34" charset="-128"/>
                <a:ea typeface="Yu Gothic Light" panose="020B0300000000000000" pitchFamily="34" charset="-128"/>
              </a:rPr>
              <a:t> steel: 		Gr = 0.19 – 0.0066 r</a:t>
            </a:r>
          </a:p>
          <a:p>
            <a:pPr lvl="2">
              <a:lnSpc>
                <a:spcPct val="100000"/>
              </a:lnSpc>
            </a:pPr>
            <a:r>
              <a:rPr lang="en-US" sz="1600" dirty="0">
                <a:latin typeface="Yu Gothic Light" panose="020B0300000000000000" pitchFamily="34" charset="-128"/>
                <a:ea typeface="Yu Gothic Light" panose="020B0300000000000000" pitchFamily="34" charset="-128"/>
              </a:rPr>
              <a:t>For #8 or #10 screw in 33mil and 33 </a:t>
            </a:r>
            <a:r>
              <a:rPr lang="en-US" sz="1600" dirty="0" err="1">
                <a:latin typeface="Yu Gothic Light" panose="020B0300000000000000" pitchFamily="34" charset="-128"/>
                <a:ea typeface="Yu Gothic Light" panose="020B0300000000000000" pitchFamily="34" charset="-128"/>
              </a:rPr>
              <a:t>ksi</a:t>
            </a:r>
            <a:r>
              <a:rPr lang="en-US" sz="1600" dirty="0">
                <a:latin typeface="Yu Gothic Light" panose="020B0300000000000000" pitchFamily="34" charset="-128"/>
                <a:ea typeface="Yu Gothic Light" panose="020B0300000000000000" pitchFamily="34" charset="-128"/>
              </a:rPr>
              <a:t> steel: 	</a:t>
            </a:r>
            <a:r>
              <a:rPr lang="en-US" sz="1600" dirty="0" smtClean="0">
                <a:latin typeface="Yu Gothic Light" panose="020B0300000000000000" pitchFamily="34" charset="-128"/>
                <a:ea typeface="Yu Gothic Light" panose="020B0300000000000000" pitchFamily="34" charset="-128"/>
              </a:rPr>
              <a:t>	Gr </a:t>
            </a:r>
            <a:r>
              <a:rPr lang="en-US" sz="1600" dirty="0">
                <a:latin typeface="Yu Gothic Light" panose="020B0300000000000000" pitchFamily="34" charset="-128"/>
                <a:ea typeface="Yu Gothic Light" panose="020B0300000000000000" pitchFamily="34" charset="-128"/>
              </a:rPr>
              <a:t>= 0.16 – 0.0064 r</a:t>
            </a:r>
          </a:p>
        </p:txBody>
      </p:sp>
      <p:sp>
        <p:nvSpPr>
          <p:cNvPr id="4" name="Content Placeholder 2">
            <a:extLst>
              <a:ext uri="{FF2B5EF4-FFF2-40B4-BE49-F238E27FC236}">
                <a16:creationId xmlns:a16="http://schemas.microsoft.com/office/drawing/2014/main" id="{93D07D3E-610A-4533-8D59-41CEFA7EA559}"/>
              </a:ext>
            </a:extLst>
          </p:cNvPr>
          <p:cNvSpPr txBox="1">
            <a:spLocks/>
          </p:cNvSpPr>
          <p:nvPr/>
        </p:nvSpPr>
        <p:spPr>
          <a:xfrm>
            <a:off x="1229506" y="3790601"/>
            <a:ext cx="8210204" cy="2175837"/>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lnSpc>
                <a:spcPct val="100000"/>
              </a:lnSpc>
              <a:spcBef>
                <a:spcPts val="300"/>
              </a:spcBef>
            </a:pPr>
            <a:r>
              <a:rPr lang="en-US" sz="1400" dirty="0">
                <a:latin typeface="Yu Gothic" panose="020B0400000000000000" pitchFamily="34" charset="-128"/>
                <a:ea typeface="Yu Gothic" panose="020B0400000000000000" pitchFamily="34" charset="-128"/>
              </a:rPr>
              <a:t>Where,</a:t>
            </a:r>
          </a:p>
          <a:p>
            <a:pPr lvl="3">
              <a:lnSpc>
                <a:spcPct val="100000"/>
              </a:lnSpc>
              <a:spcBef>
                <a:spcPts val="300"/>
              </a:spcBef>
            </a:pPr>
            <a:r>
              <a:rPr lang="en-US" sz="1400" dirty="0">
                <a:latin typeface="Yu Gothic" panose="020B0400000000000000" pitchFamily="34" charset="-128"/>
                <a:ea typeface="Yu Gothic" panose="020B0400000000000000" pitchFamily="34" charset="-128"/>
              </a:rPr>
              <a:t>r = </a:t>
            </a:r>
            <a:r>
              <a:rPr lang="en-US" sz="1400" dirty="0" err="1">
                <a:latin typeface="Yu Gothic" panose="020B0400000000000000" pitchFamily="34" charset="-128"/>
                <a:ea typeface="Yu Gothic" panose="020B0400000000000000" pitchFamily="34" charset="-128"/>
              </a:rPr>
              <a:t>d_sep</a:t>
            </a:r>
            <a:r>
              <a:rPr lang="en-US" sz="1400" dirty="0">
                <a:latin typeface="Yu Gothic" panose="020B0400000000000000" pitchFamily="34" charset="-128"/>
                <a:ea typeface="Yu Gothic" panose="020B0400000000000000" pitchFamily="34" charset="-128"/>
              </a:rPr>
              <a:t>/d</a:t>
            </a:r>
          </a:p>
          <a:p>
            <a:pPr lvl="3">
              <a:lnSpc>
                <a:spcPct val="100000"/>
              </a:lnSpc>
              <a:spcBef>
                <a:spcPts val="300"/>
              </a:spcBef>
            </a:pPr>
            <a:r>
              <a:rPr lang="en-US" sz="1400" dirty="0" err="1">
                <a:latin typeface="Yu Gothic" panose="020B0400000000000000" pitchFamily="34" charset="-128"/>
                <a:ea typeface="Yu Gothic" panose="020B0400000000000000" pitchFamily="34" charset="-128"/>
              </a:rPr>
              <a:t>d_sep</a:t>
            </a:r>
            <a:r>
              <a:rPr lang="en-US" sz="1400" dirty="0">
                <a:latin typeface="Yu Gothic" panose="020B0400000000000000" pitchFamily="34" charset="-128"/>
                <a:ea typeface="Yu Gothic" panose="020B0400000000000000" pitchFamily="34" charset="-128"/>
              </a:rPr>
              <a:t> = thickness of FPIS </a:t>
            </a:r>
            <a:r>
              <a:rPr lang="en-US" sz="1400" dirty="0" smtClean="0">
                <a:latin typeface="Yu Gothic" panose="020B0400000000000000" pitchFamily="34" charset="-128"/>
                <a:ea typeface="Yu Gothic" panose="020B0400000000000000" pitchFamily="34" charset="-128"/>
              </a:rPr>
              <a:t>separating </a:t>
            </a:r>
            <a:r>
              <a:rPr lang="en-US" sz="1400" dirty="0">
                <a:latin typeface="Yu Gothic" panose="020B0400000000000000" pitchFamily="34" charset="-128"/>
                <a:ea typeface="Yu Gothic" panose="020B0400000000000000" pitchFamily="34" charset="-128"/>
              </a:rPr>
              <a:t>connected steel parts</a:t>
            </a:r>
          </a:p>
          <a:p>
            <a:pPr lvl="3">
              <a:lnSpc>
                <a:spcPct val="100000"/>
              </a:lnSpc>
              <a:spcBef>
                <a:spcPts val="300"/>
              </a:spcBef>
            </a:pPr>
            <a:r>
              <a:rPr lang="en-US" sz="1400" dirty="0">
                <a:latin typeface="Yu Gothic" panose="020B0400000000000000" pitchFamily="34" charset="-128"/>
                <a:ea typeface="Yu Gothic" panose="020B0400000000000000" pitchFamily="34" charset="-128"/>
              </a:rPr>
              <a:t>d = nominal screw diameter (0.164” for #8, 0.190” for #10)</a:t>
            </a:r>
          </a:p>
          <a:p>
            <a:pPr lvl="2">
              <a:lnSpc>
                <a:spcPct val="100000"/>
              </a:lnSpc>
              <a:spcBef>
                <a:spcPts val="300"/>
              </a:spcBef>
            </a:pPr>
            <a:r>
              <a:rPr lang="en-US" sz="1400" dirty="0">
                <a:latin typeface="Yu Gothic" panose="020B0400000000000000" pitchFamily="34" charset="-128"/>
                <a:ea typeface="Yu Gothic" panose="020B0400000000000000" pitchFamily="34" charset="-128"/>
              </a:rPr>
              <a:t>Value of r shall not exceed 21.</a:t>
            </a:r>
          </a:p>
          <a:p>
            <a:pPr lvl="2">
              <a:lnSpc>
                <a:spcPct val="100000"/>
              </a:lnSpc>
              <a:spcBef>
                <a:spcPts val="300"/>
              </a:spcBef>
            </a:pPr>
            <a:r>
              <a:rPr lang="en-US" sz="1400" dirty="0">
                <a:latin typeface="Yu Gothic" panose="020B0400000000000000" pitchFamily="34" charset="-128"/>
                <a:ea typeface="Yu Gothic" panose="020B0400000000000000" pitchFamily="34" charset="-128"/>
              </a:rPr>
              <a:t>For 0&lt;r&lt;2, Gr need not be less than (1 – r/2)</a:t>
            </a:r>
          </a:p>
          <a:p>
            <a:pPr lvl="2">
              <a:lnSpc>
                <a:spcPct val="100000"/>
              </a:lnSpc>
              <a:spcBef>
                <a:spcPts val="300"/>
              </a:spcBef>
            </a:pPr>
            <a:r>
              <a:rPr lang="en-US" sz="1400" dirty="0">
                <a:latin typeface="Yu Gothic" panose="020B0400000000000000" pitchFamily="34" charset="-128"/>
                <a:ea typeface="Yu Gothic" panose="020B0400000000000000" pitchFamily="34" charset="-128"/>
              </a:rPr>
              <a:t>Material against screw head shall be minimum 33mil and 33ksi steel or minimum 3/8” thick wood or wood-based material with specific gravity of 0.42 or greater.</a:t>
            </a:r>
          </a:p>
        </p:txBody>
      </p:sp>
    </p:spTree>
    <p:extLst>
      <p:ext uri="{BB962C8B-B14F-4D97-AF65-F5344CB8AC3E}">
        <p14:creationId xmlns:p14="http://schemas.microsoft.com/office/powerpoint/2010/main" val="8408723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a:t>
            </a:r>
            <a:r>
              <a:rPr lang="en-US" dirty="0" smtClean="0"/>
              <a:t>Procedure</a:t>
            </a:r>
            <a:endParaRPr lang="en-US" dirty="0"/>
          </a:p>
        </p:txBody>
      </p:sp>
      <p:sp>
        <p:nvSpPr>
          <p:cNvPr id="3" name="Content Placeholder 2"/>
          <p:cNvSpPr>
            <a:spLocks noGrp="1"/>
          </p:cNvSpPr>
          <p:nvPr>
            <p:ph idx="1"/>
          </p:nvPr>
        </p:nvSpPr>
        <p:spPr>
          <a:xfrm>
            <a:off x="609600" y="1427580"/>
            <a:ext cx="10579331" cy="3962400"/>
          </a:xfrm>
        </p:spPr>
        <p:txBody>
          <a:bodyPr>
            <a:noAutofit/>
          </a:bodyPr>
          <a:lstStyle/>
          <a:p>
            <a:pPr>
              <a:lnSpc>
                <a:spcPct val="100000"/>
              </a:lnSpc>
            </a:pPr>
            <a:r>
              <a:rPr lang="en-US" sz="2400" dirty="0"/>
              <a:t>Example Applications:</a:t>
            </a:r>
          </a:p>
          <a:p>
            <a:pPr lvl="1">
              <a:lnSpc>
                <a:spcPct val="100000"/>
              </a:lnSpc>
            </a:pPr>
            <a:r>
              <a:rPr lang="en-US" sz="2000" dirty="0">
                <a:latin typeface="Yu Gothic" panose="020B0400000000000000" pitchFamily="34" charset="-128"/>
                <a:ea typeface="Yu Gothic" panose="020B0400000000000000" pitchFamily="34" charset="-128"/>
              </a:rPr>
              <a:t>Cladding and furring connections using alternative fasteners</a:t>
            </a:r>
          </a:p>
          <a:p>
            <a:pPr lvl="1">
              <a:lnSpc>
                <a:spcPct val="100000"/>
              </a:lnSpc>
            </a:pPr>
            <a:r>
              <a:rPr lang="en-US" sz="2000" dirty="0">
                <a:latin typeface="Yu Gothic" panose="020B0400000000000000" pitchFamily="34" charset="-128"/>
                <a:ea typeface="Yu Gothic" panose="020B0400000000000000" pitchFamily="34" charset="-128"/>
              </a:rPr>
              <a:t>Load bearing structural component connections through FPIS (e.g., deck and roof ledgers attached to wall surface)</a:t>
            </a:r>
          </a:p>
          <a:p>
            <a:pPr lvl="1">
              <a:lnSpc>
                <a:spcPct val="100000"/>
              </a:lnSpc>
            </a:pPr>
            <a:r>
              <a:rPr lang="en-US" sz="2000" dirty="0">
                <a:latin typeface="Yu Gothic" panose="020B0400000000000000" pitchFamily="34" charset="-128"/>
                <a:ea typeface="Yu Gothic" panose="020B0400000000000000" pitchFamily="34" charset="-128"/>
              </a:rPr>
              <a:t>Architectural component connections through FPIS (e.g., awning frames, shading devices, etc.)</a:t>
            </a:r>
          </a:p>
          <a:p>
            <a:pPr lvl="1">
              <a:lnSpc>
                <a:spcPct val="100000"/>
              </a:lnSpc>
            </a:pPr>
            <a:r>
              <a:rPr lang="en-US" sz="2000" dirty="0">
                <a:latin typeface="Yu Gothic" panose="020B0400000000000000" pitchFamily="34" charset="-128"/>
                <a:ea typeface="Yu Gothic" panose="020B0400000000000000" pitchFamily="34" charset="-128"/>
              </a:rPr>
              <a:t>Structural sheathing connections through FPIS (placed under sheathing rather than over sheathing)</a:t>
            </a:r>
          </a:p>
          <a:p>
            <a:pPr lvl="1">
              <a:lnSpc>
                <a:spcPct val="100000"/>
              </a:lnSpc>
            </a:pPr>
            <a:r>
              <a:rPr lang="en-US" sz="2000" dirty="0">
                <a:latin typeface="Yu Gothic" panose="020B0400000000000000" pitchFamily="34" charset="-128"/>
                <a:ea typeface="Yu Gothic" panose="020B0400000000000000" pitchFamily="34" charset="-128"/>
              </a:rPr>
              <a:t>Window and door frame anchorages where passing through a rough opening gap or through a layer of foam sheathing (e.g., conditions not addressed in fenestration manufacturer instructions)</a:t>
            </a:r>
          </a:p>
        </p:txBody>
      </p:sp>
    </p:spTree>
    <p:extLst>
      <p:ext uri="{BB962C8B-B14F-4D97-AF65-F5344CB8AC3E}">
        <p14:creationId xmlns:p14="http://schemas.microsoft.com/office/powerpoint/2010/main" val="2487243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email">
            <a:extLst>
              <a:ext uri="{28A0092B-C50C-407E-A947-70E740481C1C}">
                <a14:useLocalDpi xmlns:a14="http://schemas.microsoft.com/office/drawing/2010/main"/>
              </a:ext>
            </a:extLst>
          </a:blip>
          <a:srcRect/>
          <a:stretch/>
        </p:blipFill>
        <p:spPr bwMode="auto">
          <a:xfrm>
            <a:off x="3782371" y="610540"/>
            <a:ext cx="6988234" cy="5233307"/>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dirty="0"/>
              <a:t>Design </a:t>
            </a:r>
            <a:r>
              <a:rPr lang="en-US" dirty="0" smtClean="0"/>
              <a:t>Procedure</a:t>
            </a:r>
            <a:endParaRPr lang="en-US" dirty="0"/>
          </a:p>
        </p:txBody>
      </p:sp>
      <p:sp>
        <p:nvSpPr>
          <p:cNvPr id="3" name="Content Placeholder 2"/>
          <p:cNvSpPr>
            <a:spLocks noGrp="1"/>
          </p:cNvSpPr>
          <p:nvPr>
            <p:ph idx="1"/>
          </p:nvPr>
        </p:nvSpPr>
        <p:spPr>
          <a:xfrm>
            <a:off x="609600" y="1498601"/>
            <a:ext cx="3971278" cy="1013780"/>
          </a:xfrm>
        </p:spPr>
        <p:txBody>
          <a:bodyPr>
            <a:normAutofit/>
          </a:bodyPr>
          <a:lstStyle/>
          <a:p>
            <a:r>
              <a:rPr lang="en-US" sz="2400" dirty="0"/>
              <a:t>Example </a:t>
            </a:r>
            <a:r>
              <a:rPr lang="en-US" sz="2400" dirty="0" smtClean="0"/>
              <a:t>structural connection application:</a:t>
            </a:r>
            <a:endParaRPr lang="en-US" sz="2400" dirty="0"/>
          </a:p>
        </p:txBody>
      </p:sp>
      <p:sp>
        <p:nvSpPr>
          <p:cNvPr id="5" name="Oval 4"/>
          <p:cNvSpPr/>
          <p:nvPr/>
        </p:nvSpPr>
        <p:spPr>
          <a:xfrm>
            <a:off x="9596761" y="1498601"/>
            <a:ext cx="710214" cy="10137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28811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416263"/>
            <a:ext cx="4903433" cy="1554579"/>
          </a:xfrm>
        </p:spPr>
        <p:txBody>
          <a:bodyPr/>
          <a:lstStyle/>
          <a:p>
            <a:r>
              <a:rPr lang="en-US" dirty="0" smtClean="0"/>
              <a:t>Other Designed or Manufacturer-Provided Details</a:t>
            </a:r>
            <a:endParaRPr lang="en-US" dirty="0"/>
          </a:p>
        </p:txBody>
      </p:sp>
      <p:sp>
        <p:nvSpPr>
          <p:cNvPr id="3" name="Content Placeholder 2"/>
          <p:cNvSpPr>
            <a:spLocks noGrp="1"/>
          </p:cNvSpPr>
          <p:nvPr>
            <p:ph idx="1"/>
          </p:nvPr>
        </p:nvSpPr>
        <p:spPr>
          <a:xfrm>
            <a:off x="609599" y="2104007"/>
            <a:ext cx="5891565" cy="3723965"/>
          </a:xfrm>
        </p:spPr>
        <p:txBody>
          <a:bodyPr/>
          <a:lstStyle/>
          <a:p>
            <a:r>
              <a:rPr lang="en-US" dirty="0" smtClean="0"/>
              <a:t>Clip and rail systems for </a:t>
            </a:r>
            <a:r>
              <a:rPr lang="en-US" dirty="0" err="1" smtClean="0"/>
              <a:t>rainscreen</a:t>
            </a:r>
            <a:r>
              <a:rPr lang="en-US" dirty="0" smtClean="0"/>
              <a:t> cladding and ci</a:t>
            </a:r>
          </a:p>
          <a:p>
            <a:pPr lvl="1"/>
            <a:r>
              <a:rPr lang="en-US" sz="2400" dirty="0" smtClean="0"/>
              <a:t>Much better thermal performance than metal furring thermal bridge completely through ci</a:t>
            </a:r>
          </a:p>
          <a:p>
            <a:pPr lvl="1"/>
            <a:r>
              <a:rPr lang="en-US" sz="2400" dirty="0" smtClean="0"/>
              <a:t>But, still does not comply with ci definition</a:t>
            </a:r>
          </a:p>
          <a:p>
            <a:pPr lvl="1"/>
            <a:r>
              <a:rPr lang="en-US" sz="2400" dirty="0" smtClean="0"/>
              <a:t>Must account for thermal bridge effect of furring and clip </a:t>
            </a:r>
            <a:endParaRPr lang="en-US"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501164" y="203200"/>
            <a:ext cx="4072140" cy="5052382"/>
          </a:xfrm>
          <a:prstGeom prst="rect">
            <a:avLst/>
          </a:prstGeom>
        </p:spPr>
      </p:pic>
      <p:sp>
        <p:nvSpPr>
          <p:cNvPr id="6" name="TextBox 5"/>
          <p:cNvSpPr txBox="1"/>
          <p:nvPr/>
        </p:nvSpPr>
        <p:spPr>
          <a:xfrm>
            <a:off x="6205491" y="5135475"/>
            <a:ext cx="5823752" cy="692497"/>
          </a:xfrm>
          <a:prstGeom prst="rect">
            <a:avLst/>
          </a:prstGeom>
          <a:noFill/>
        </p:spPr>
        <p:txBody>
          <a:bodyPr wrap="square" rtlCol="0">
            <a:spAutoFit/>
          </a:bodyPr>
          <a:lstStyle/>
          <a:p>
            <a:r>
              <a:rPr lang="en-US" dirty="0"/>
              <a:t>Source: </a:t>
            </a:r>
            <a:r>
              <a:rPr lang="en-US" dirty="0" smtClean="0"/>
              <a:t> </a:t>
            </a:r>
            <a:r>
              <a:rPr lang="en-US" dirty="0" smtClean="0">
                <a:hlinkClick r:id="rId3"/>
              </a:rPr>
              <a:t>http</a:t>
            </a:r>
            <a:r>
              <a:rPr lang="en-US" dirty="0">
                <a:hlinkClick r:id="rId3"/>
              </a:rPr>
              <a:t>://</a:t>
            </a:r>
            <a:r>
              <a:rPr lang="en-US" dirty="0" smtClean="0">
                <a:hlinkClick r:id="rId3"/>
              </a:rPr>
              <a:t>www.sustainableminds.com/files/transparency/pgds/Part_B_Product_Group_Definition_Cladding_Support_Components_and_Systems_10312022.pdf</a:t>
            </a:r>
            <a:r>
              <a:rPr lang="en-US" dirty="0" smtClean="0"/>
              <a:t> </a:t>
            </a:r>
            <a:endParaRPr lang="en-US" dirty="0"/>
          </a:p>
        </p:txBody>
      </p:sp>
    </p:spTree>
    <p:extLst>
      <p:ext uri="{BB962C8B-B14F-4D97-AF65-F5344CB8AC3E}">
        <p14:creationId xmlns:p14="http://schemas.microsoft.com/office/powerpoint/2010/main" val="3694579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3200"/>
            <a:ext cx="10972800" cy="853243"/>
          </a:xfrm>
        </p:spPr>
        <p:txBody>
          <a:bodyPr/>
          <a:lstStyle/>
          <a:p>
            <a:r>
              <a:rPr lang="en-US" dirty="0" smtClean="0"/>
              <a:t>Why use ci?</a:t>
            </a:r>
            <a:endParaRPr lang="en-US"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7809" y="1454702"/>
            <a:ext cx="5817705" cy="3909089"/>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31226" y="749300"/>
            <a:ext cx="5705061" cy="4745802"/>
          </a:xfrm>
          <a:prstGeom prst="rect">
            <a:avLst/>
          </a:prstGeom>
        </p:spPr>
      </p:pic>
      <p:sp>
        <p:nvSpPr>
          <p:cNvPr id="6" name="TextBox 5"/>
          <p:cNvSpPr txBox="1"/>
          <p:nvPr/>
        </p:nvSpPr>
        <p:spPr>
          <a:xfrm>
            <a:off x="1108358" y="5474527"/>
            <a:ext cx="5067156" cy="338554"/>
          </a:xfrm>
          <a:prstGeom prst="rect">
            <a:avLst/>
          </a:prstGeom>
          <a:noFill/>
        </p:spPr>
        <p:txBody>
          <a:bodyPr wrap="none" rtlCol="0">
            <a:spAutoFit/>
          </a:bodyPr>
          <a:lstStyle/>
          <a:p>
            <a:r>
              <a:rPr lang="en-US" sz="1600" dirty="0">
                <a:hlinkClick r:id="rId4"/>
              </a:rPr>
              <a:t>https://</a:t>
            </a:r>
            <a:r>
              <a:rPr lang="en-US" sz="1600" dirty="0" smtClean="0">
                <a:hlinkClick r:id="rId4"/>
              </a:rPr>
              <a:t>www.continuousinsulation.org/resources/benefits</a:t>
            </a:r>
            <a:r>
              <a:rPr lang="en-US" sz="1600" dirty="0" smtClean="0"/>
              <a:t> </a:t>
            </a:r>
            <a:endParaRPr lang="en-US" sz="1600" dirty="0"/>
          </a:p>
        </p:txBody>
      </p:sp>
      <p:sp>
        <p:nvSpPr>
          <p:cNvPr id="3" name="TextBox 2"/>
          <p:cNvSpPr txBox="1"/>
          <p:nvPr/>
        </p:nvSpPr>
        <p:spPr>
          <a:xfrm>
            <a:off x="295665" y="999224"/>
            <a:ext cx="3067122" cy="400110"/>
          </a:xfrm>
          <a:prstGeom prst="rect">
            <a:avLst/>
          </a:prstGeom>
          <a:noFill/>
        </p:spPr>
        <p:txBody>
          <a:bodyPr wrap="none" rtlCol="0">
            <a:spAutoFit/>
          </a:bodyPr>
          <a:lstStyle/>
          <a:p>
            <a:r>
              <a:rPr lang="en-US" sz="2000" dirty="0" smtClean="0"/>
              <a:t>For code compliance, plus…</a:t>
            </a:r>
            <a:endParaRPr lang="en-US" sz="2000" dirty="0"/>
          </a:p>
        </p:txBody>
      </p:sp>
    </p:spTree>
    <p:extLst>
      <p:ext uri="{BB962C8B-B14F-4D97-AF65-F5344CB8AC3E}">
        <p14:creationId xmlns:p14="http://schemas.microsoft.com/office/powerpoint/2010/main" val="26605522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ANSI Standard for Continuous Insulation Applications</a:t>
            </a:r>
            <a:endParaRPr lang="en-US" dirty="0"/>
          </a:p>
        </p:txBody>
      </p:sp>
      <p:sp>
        <p:nvSpPr>
          <p:cNvPr id="2" name="Subtitle 1"/>
          <p:cNvSpPr>
            <a:spLocks noGrp="1"/>
          </p:cNvSpPr>
          <p:nvPr>
            <p:ph idx="1"/>
          </p:nvPr>
        </p:nvSpPr>
        <p:spPr>
          <a:xfrm>
            <a:off x="609600" y="1186701"/>
            <a:ext cx="6632741" cy="4997968"/>
          </a:xfrm>
        </p:spPr>
        <p:txBody>
          <a:bodyPr>
            <a:normAutofit fontScale="40000" lnSpcReduction="20000"/>
          </a:bodyPr>
          <a:lstStyle/>
          <a:p>
            <a:pPr>
              <a:lnSpc>
                <a:spcPct val="120000"/>
              </a:lnSpc>
            </a:pPr>
            <a:r>
              <a:rPr lang="en-US" sz="4500" dirty="0" smtClean="0"/>
              <a:t>Scope</a:t>
            </a:r>
          </a:p>
          <a:p>
            <a:pPr lvl="1">
              <a:lnSpc>
                <a:spcPct val="120000"/>
              </a:lnSpc>
            </a:pPr>
            <a:r>
              <a:rPr lang="en-US" sz="3400" dirty="0" smtClean="0">
                <a:latin typeface="Yu Gothic" panose="020B0400000000000000" pitchFamily="34" charset="-128"/>
                <a:ea typeface="Yu Gothic" panose="020B0400000000000000" pitchFamily="34" charset="-128"/>
              </a:rPr>
              <a:t>Above-grade frame walls</a:t>
            </a:r>
          </a:p>
          <a:p>
            <a:pPr lvl="1">
              <a:lnSpc>
                <a:spcPct val="120000"/>
              </a:lnSpc>
            </a:pPr>
            <a:r>
              <a:rPr lang="en-US" sz="3400" dirty="0" smtClean="0">
                <a:latin typeface="Yu Gothic" panose="020B0400000000000000" pitchFamily="34" charset="-128"/>
                <a:ea typeface="Yu Gothic" panose="020B0400000000000000" pitchFamily="34" charset="-128"/>
              </a:rPr>
              <a:t>Labeling &amp; Quality Assurance</a:t>
            </a:r>
          </a:p>
          <a:p>
            <a:pPr lvl="1">
              <a:lnSpc>
                <a:spcPct val="120000"/>
              </a:lnSpc>
            </a:pPr>
            <a:r>
              <a:rPr lang="en-US" sz="3400" dirty="0" smtClean="0">
                <a:latin typeface="Yu Gothic" panose="020B0400000000000000" pitchFamily="34" charset="-128"/>
                <a:ea typeface="Yu Gothic" panose="020B0400000000000000" pitchFamily="34" charset="-128"/>
              </a:rPr>
              <a:t>Wind resistance</a:t>
            </a:r>
          </a:p>
          <a:p>
            <a:pPr lvl="1">
              <a:lnSpc>
                <a:spcPct val="120000"/>
              </a:lnSpc>
            </a:pPr>
            <a:r>
              <a:rPr lang="en-US" sz="3400" dirty="0" smtClean="0">
                <a:latin typeface="Yu Gothic" panose="020B0400000000000000" pitchFamily="34" charset="-128"/>
                <a:ea typeface="Yu Gothic" panose="020B0400000000000000" pitchFamily="34" charset="-128"/>
              </a:rPr>
              <a:t>WRB (water resistance)</a:t>
            </a:r>
          </a:p>
          <a:p>
            <a:pPr lvl="1">
              <a:lnSpc>
                <a:spcPct val="120000"/>
              </a:lnSpc>
            </a:pPr>
            <a:r>
              <a:rPr lang="en-US" sz="3400" dirty="0" smtClean="0">
                <a:latin typeface="Yu Gothic" panose="020B0400000000000000" pitchFamily="34" charset="-128"/>
                <a:ea typeface="Yu Gothic" panose="020B0400000000000000" pitchFamily="34" charset="-128"/>
              </a:rPr>
              <a:t>Vapor Control</a:t>
            </a:r>
          </a:p>
          <a:p>
            <a:pPr lvl="1">
              <a:lnSpc>
                <a:spcPct val="120000"/>
              </a:lnSpc>
            </a:pPr>
            <a:r>
              <a:rPr lang="en-US" sz="3400" dirty="0" smtClean="0">
                <a:latin typeface="Yu Gothic" panose="020B0400000000000000" pitchFamily="34" charset="-128"/>
                <a:ea typeface="Yu Gothic" panose="020B0400000000000000" pitchFamily="34" charset="-128"/>
              </a:rPr>
              <a:t>Window installation</a:t>
            </a:r>
          </a:p>
          <a:p>
            <a:pPr lvl="1">
              <a:lnSpc>
                <a:spcPct val="120000"/>
              </a:lnSpc>
            </a:pPr>
            <a:r>
              <a:rPr lang="en-US" sz="3400" dirty="0" smtClean="0">
                <a:latin typeface="Yu Gothic" panose="020B0400000000000000" pitchFamily="34" charset="-128"/>
                <a:ea typeface="Yu Gothic" panose="020B0400000000000000" pitchFamily="34" charset="-128"/>
              </a:rPr>
              <a:t>Cladding installation</a:t>
            </a:r>
          </a:p>
          <a:p>
            <a:pPr>
              <a:lnSpc>
                <a:spcPct val="120000"/>
              </a:lnSpc>
            </a:pPr>
            <a:r>
              <a:rPr lang="en-US" sz="4500" dirty="0" smtClean="0"/>
              <a:t>Addresses</a:t>
            </a:r>
          </a:p>
          <a:p>
            <a:pPr lvl="1">
              <a:lnSpc>
                <a:spcPct val="120000"/>
              </a:lnSpc>
            </a:pPr>
            <a:r>
              <a:rPr lang="en-US" sz="3500" dirty="0" smtClean="0">
                <a:latin typeface="Yu Gothic" panose="020B0400000000000000" pitchFamily="34" charset="-128"/>
                <a:ea typeface="Yu Gothic" panose="020B0400000000000000" pitchFamily="34" charset="-128"/>
              </a:rPr>
              <a:t>Performance criteria (design)</a:t>
            </a:r>
          </a:p>
          <a:p>
            <a:pPr lvl="1">
              <a:lnSpc>
                <a:spcPct val="120000"/>
              </a:lnSpc>
            </a:pPr>
            <a:r>
              <a:rPr lang="en-US" sz="3500" dirty="0" smtClean="0">
                <a:latin typeface="Yu Gothic" panose="020B0400000000000000" pitchFamily="34" charset="-128"/>
                <a:ea typeface="Yu Gothic" panose="020B0400000000000000" pitchFamily="34" charset="-128"/>
              </a:rPr>
              <a:t>Evaluation/testing criteria by application</a:t>
            </a:r>
          </a:p>
          <a:p>
            <a:pPr lvl="1">
              <a:lnSpc>
                <a:spcPct val="120000"/>
              </a:lnSpc>
            </a:pPr>
            <a:r>
              <a:rPr lang="en-US" sz="3500" dirty="0" smtClean="0">
                <a:latin typeface="Yu Gothic" panose="020B0400000000000000" pitchFamily="34" charset="-128"/>
                <a:ea typeface="Yu Gothic" panose="020B0400000000000000" pitchFamily="34" charset="-128"/>
              </a:rPr>
              <a:t>Prescriptive criteria (“cook-book” design and installation)</a:t>
            </a:r>
          </a:p>
          <a:p>
            <a:pPr>
              <a:lnSpc>
                <a:spcPct val="120000"/>
              </a:lnSpc>
            </a:pPr>
            <a:r>
              <a:rPr lang="en-US" sz="4500" dirty="0" smtClean="0"/>
              <a:t>Exclusions</a:t>
            </a:r>
            <a:endParaRPr lang="en-US" dirty="0" smtClean="0"/>
          </a:p>
          <a:p>
            <a:pPr lvl="1">
              <a:lnSpc>
                <a:spcPct val="120000"/>
              </a:lnSpc>
            </a:pPr>
            <a:r>
              <a:rPr lang="en-US" sz="3500" dirty="0" smtClean="0">
                <a:latin typeface="Yu Gothic" panose="020B0400000000000000" pitchFamily="34" charset="-128"/>
                <a:ea typeface="Yu Gothic" panose="020B0400000000000000" pitchFamily="34" charset="-128"/>
              </a:rPr>
              <a:t>Refer to locally applicable code for fire safety requirements </a:t>
            </a:r>
            <a:br>
              <a:rPr lang="en-US" sz="3500" dirty="0" smtClean="0">
                <a:latin typeface="Yu Gothic" panose="020B0400000000000000" pitchFamily="34" charset="-128"/>
                <a:ea typeface="Yu Gothic" panose="020B0400000000000000" pitchFamily="34" charset="-128"/>
              </a:rPr>
            </a:br>
            <a:r>
              <a:rPr lang="en-US" sz="3500" dirty="0" smtClean="0">
                <a:latin typeface="Yu Gothic" panose="020B0400000000000000" pitchFamily="34" charset="-128"/>
                <a:ea typeface="Yu Gothic" panose="020B0400000000000000" pitchFamily="34" charset="-128"/>
              </a:rPr>
              <a:t>(e.g., IBC Chapter 14 and 26; IRC Section R316)</a:t>
            </a:r>
          </a:p>
          <a:p>
            <a:pPr lvl="1">
              <a:lnSpc>
                <a:spcPct val="120000"/>
              </a:lnSpc>
            </a:pPr>
            <a:r>
              <a:rPr lang="en-US" sz="3500" dirty="0" smtClean="0">
                <a:latin typeface="Yu Gothic" panose="020B0400000000000000" pitchFamily="34" charset="-128"/>
                <a:ea typeface="Yu Gothic" panose="020B0400000000000000" pitchFamily="34" charset="-128"/>
              </a:rPr>
              <a:t>Use FPIS manufacturer data to demonstrate compliance (ASTM E84, ASTM E119, NFPA 285, etc. – as applicable)</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97113" y="1211319"/>
            <a:ext cx="4340059" cy="3817398"/>
          </a:xfrm>
          <a:prstGeom prst="rect">
            <a:avLst/>
          </a:prstGeom>
          <a:ln w="12700">
            <a:noFill/>
          </a:ln>
          <a:effectLst>
            <a:outerShdw blurRad="50800" dist="38100" dir="2700000" algn="tl" rotWithShape="0">
              <a:prstClr val="black">
                <a:alpha val="40000"/>
              </a:prstClr>
            </a:outerShdw>
          </a:effectLst>
        </p:spPr>
      </p:pic>
      <p:sp>
        <p:nvSpPr>
          <p:cNvPr id="5" name="TextBox 4"/>
          <p:cNvSpPr txBox="1"/>
          <p:nvPr/>
        </p:nvSpPr>
        <p:spPr>
          <a:xfrm>
            <a:off x="7857464" y="5128710"/>
            <a:ext cx="3983783" cy="292388"/>
          </a:xfrm>
          <a:prstGeom prst="rect">
            <a:avLst/>
          </a:prstGeom>
          <a:noFill/>
        </p:spPr>
        <p:txBody>
          <a:bodyPr wrap="none" rtlCol="0">
            <a:spAutoFit/>
          </a:bodyPr>
          <a:lstStyle/>
          <a:p>
            <a:r>
              <a:rPr lang="en-US" dirty="0">
                <a:latin typeface="Yu Gothic" panose="020B0400000000000000" pitchFamily="34" charset="-128"/>
                <a:ea typeface="Yu Gothic" panose="020B0400000000000000" pitchFamily="34" charset="-128"/>
                <a:hlinkClick r:id="rId3"/>
              </a:rPr>
              <a:t>https://</a:t>
            </a:r>
            <a:r>
              <a:rPr lang="en-US" dirty="0" smtClean="0">
                <a:latin typeface="Yu Gothic" panose="020B0400000000000000" pitchFamily="34" charset="-128"/>
                <a:ea typeface="Yu Gothic" panose="020B0400000000000000" pitchFamily="34" charset="-128"/>
                <a:hlinkClick r:id="rId3"/>
              </a:rPr>
              <a:t>www.appliedbuildingtech.com/standards</a:t>
            </a:r>
            <a:r>
              <a:rPr lang="en-US" dirty="0" smtClean="0">
                <a:latin typeface="Yu Gothic" panose="020B0400000000000000" pitchFamily="34" charset="-128"/>
                <a:ea typeface="Yu Gothic" panose="020B0400000000000000" pitchFamily="34" charset="-128"/>
              </a:rPr>
              <a:t> </a:t>
            </a:r>
            <a:endParaRPr lang="en-US"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3466033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609599" y="1197034"/>
            <a:ext cx="10972801" cy="4729942"/>
          </a:xfrm>
        </p:spPr>
        <p:txBody>
          <a:bodyPr>
            <a:normAutofit fontScale="70000" lnSpcReduction="20000"/>
          </a:bodyPr>
          <a:lstStyle/>
          <a:p>
            <a:pPr>
              <a:lnSpc>
                <a:spcPct val="120000"/>
              </a:lnSpc>
            </a:pPr>
            <a:r>
              <a:rPr lang="en-US" b="1" dirty="0" smtClean="0"/>
              <a:t>Building science fundamentals</a:t>
            </a:r>
            <a:r>
              <a:rPr lang="en-US" dirty="0" smtClean="0"/>
              <a:t> are important, are now addressed in newer model building codes, and are facilitated by various resources and on-line tools.</a:t>
            </a:r>
          </a:p>
          <a:p>
            <a:pPr>
              <a:lnSpc>
                <a:spcPct val="120000"/>
              </a:lnSpc>
            </a:pPr>
            <a:r>
              <a:rPr lang="en-US" b="1" dirty="0" smtClean="0"/>
              <a:t>Fenestration </a:t>
            </a:r>
            <a:r>
              <a:rPr lang="en-US" b="1" dirty="0"/>
              <a:t>installation practices</a:t>
            </a:r>
            <a:r>
              <a:rPr lang="en-US" dirty="0"/>
              <a:t> </a:t>
            </a:r>
            <a:r>
              <a:rPr lang="en-US" dirty="0" smtClean="0"/>
              <a:t>have been evaluated </a:t>
            </a:r>
            <a:r>
              <a:rPr lang="en-US" dirty="0"/>
              <a:t>&amp; confirmed for use with FPIS ci (with appropriate limitations</a:t>
            </a:r>
            <a:r>
              <a:rPr lang="en-US" dirty="0" smtClean="0"/>
              <a:t>) and enabled in U.S. model codes.</a:t>
            </a:r>
            <a:endParaRPr lang="en-US" dirty="0"/>
          </a:p>
          <a:p>
            <a:pPr lvl="1">
              <a:lnSpc>
                <a:spcPct val="120000"/>
              </a:lnSpc>
            </a:pPr>
            <a:r>
              <a:rPr lang="en-US" dirty="0" smtClean="0">
                <a:latin typeface="Yu Gothic" panose="020B0400000000000000" pitchFamily="34" charset="-128"/>
                <a:ea typeface="Yu Gothic" panose="020B0400000000000000" pitchFamily="34" charset="-128"/>
              </a:rPr>
              <a:t>Provides means to minimize thermal bridging around fenestration openings.</a:t>
            </a:r>
            <a:endParaRPr lang="en-US" sz="1600" dirty="0">
              <a:solidFill>
                <a:srgbClr val="FF0000"/>
              </a:solidFill>
              <a:latin typeface="Yu Gothic" panose="020B0400000000000000" pitchFamily="34" charset="-128"/>
              <a:ea typeface="Yu Gothic" panose="020B0400000000000000" pitchFamily="34" charset="-128"/>
            </a:endParaRPr>
          </a:p>
          <a:p>
            <a:pPr lvl="1">
              <a:lnSpc>
                <a:spcPct val="120000"/>
              </a:lnSpc>
            </a:pPr>
            <a:r>
              <a:rPr lang="en-US" dirty="0" smtClean="0">
                <a:latin typeface="Yu Gothic" panose="020B0400000000000000" pitchFamily="34" charset="-128"/>
                <a:ea typeface="Yu Gothic" panose="020B0400000000000000" pitchFamily="34" charset="-128"/>
              </a:rPr>
              <a:t>Fenestration interface with wall and ci must comply with NFPA 285 test data and engineering analysis for Type I – IV buildings.</a:t>
            </a:r>
          </a:p>
          <a:p>
            <a:pPr>
              <a:lnSpc>
                <a:spcPct val="120000"/>
              </a:lnSpc>
            </a:pPr>
            <a:r>
              <a:rPr lang="en-US" b="1" dirty="0" smtClean="0"/>
              <a:t>Cladding connection design and fastening requirements </a:t>
            </a:r>
            <a:r>
              <a:rPr lang="en-US" dirty="0" smtClean="0"/>
              <a:t>have been extensively researched, design methods developed, and prescriptive solutions enabled in U.S. model codes.</a:t>
            </a:r>
          </a:p>
          <a:p>
            <a:pPr>
              <a:lnSpc>
                <a:spcPct val="120000"/>
              </a:lnSpc>
            </a:pPr>
            <a:r>
              <a:rPr lang="en-US" b="1" dirty="0" smtClean="0"/>
              <a:t>New ANSI/ABTG FS200.1 standard</a:t>
            </a:r>
            <a:r>
              <a:rPr lang="en-US" dirty="0" smtClean="0"/>
              <a:t> available to provide comprehensive design and installation guidance in code-enforceable language for FPIS above-grade wall applications. </a:t>
            </a:r>
          </a:p>
          <a:p>
            <a:pPr>
              <a:lnSpc>
                <a:spcPct val="120000"/>
              </a:lnSpc>
            </a:pPr>
            <a:r>
              <a:rPr lang="en-US" b="1" dirty="0" smtClean="0"/>
              <a:t>For more information </a:t>
            </a:r>
            <a:r>
              <a:rPr lang="en-US" dirty="0" smtClean="0"/>
              <a:t>on FPIS ci applications, guidance, and design tools for code compliance refer to </a:t>
            </a:r>
            <a:r>
              <a:rPr lang="en-US" dirty="0" smtClean="0">
                <a:hlinkClick r:id="rId2"/>
              </a:rPr>
              <a:t>www.continuousinsulation.org</a:t>
            </a:r>
            <a:r>
              <a:rPr lang="en-US" dirty="0" smtClean="0"/>
              <a:t>.</a:t>
            </a:r>
          </a:p>
        </p:txBody>
      </p:sp>
    </p:spTree>
    <p:extLst>
      <p:ext uri="{BB962C8B-B14F-4D97-AF65-F5344CB8AC3E}">
        <p14:creationId xmlns:p14="http://schemas.microsoft.com/office/powerpoint/2010/main" val="12548886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a:xfrm>
            <a:off x="2327564" y="1845425"/>
            <a:ext cx="9254836" cy="3615576"/>
          </a:xfrm>
        </p:spPr>
        <p:txBody>
          <a:bodyPr/>
          <a:lstStyle/>
          <a:p>
            <a:pPr marL="0" indent="0">
              <a:buNone/>
            </a:pPr>
            <a:r>
              <a:rPr lang="en-US" sz="6600" dirty="0" smtClean="0"/>
              <a:t>Questions?</a:t>
            </a:r>
            <a:r>
              <a:rPr lang="en-US" dirty="0" smtClean="0"/>
              <a:t/>
            </a:r>
            <a:br>
              <a:rPr lang="en-US" dirty="0" smtClean="0"/>
            </a:br>
            <a:r>
              <a:rPr lang="en-US" dirty="0" smtClean="0"/>
              <a:t/>
            </a:r>
            <a:br>
              <a:rPr lang="en-US" dirty="0" smtClean="0"/>
            </a:br>
            <a:r>
              <a:rPr lang="en-US" dirty="0" smtClean="0"/>
              <a:t>Jay Crandell</a:t>
            </a:r>
          </a:p>
          <a:p>
            <a:pPr marL="0" indent="0">
              <a:buNone/>
            </a:pPr>
            <a:r>
              <a:rPr lang="en-US" dirty="0" smtClean="0">
                <a:hlinkClick r:id="rId2"/>
              </a:rPr>
              <a:t>jcrandell@aresconsulting.biz</a:t>
            </a:r>
            <a:r>
              <a:rPr lang="en-US" dirty="0" smtClean="0"/>
              <a:t> </a:t>
            </a:r>
          </a:p>
        </p:txBody>
      </p:sp>
    </p:spTree>
    <p:extLst>
      <p:ext uri="{BB962C8B-B14F-4D97-AF65-F5344CB8AC3E}">
        <p14:creationId xmlns:p14="http://schemas.microsoft.com/office/powerpoint/2010/main" val="14210885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Science Fundamentals</a:t>
            </a:r>
            <a:endParaRPr lang="en-US" dirty="0"/>
          </a:p>
        </p:txBody>
      </p:sp>
      <p:sp>
        <p:nvSpPr>
          <p:cNvPr id="3" name="Content Placeholder 2"/>
          <p:cNvSpPr>
            <a:spLocks noGrp="1"/>
          </p:cNvSpPr>
          <p:nvPr>
            <p:ph idx="1"/>
          </p:nvPr>
        </p:nvSpPr>
        <p:spPr>
          <a:xfrm>
            <a:off x="609600" y="1498601"/>
            <a:ext cx="10972800" cy="3962400"/>
          </a:xfrm>
        </p:spPr>
        <p:txBody>
          <a:bodyPr/>
          <a:lstStyle/>
          <a:p>
            <a:r>
              <a:rPr lang="en-US" dirty="0" smtClean="0"/>
              <a:t>5 Concepts for Moisture Control</a:t>
            </a:r>
          </a:p>
          <a:p>
            <a:r>
              <a:rPr lang="en-US" dirty="0" smtClean="0"/>
              <a:t>3 Rules to Never Break</a:t>
            </a:r>
          </a:p>
          <a:p>
            <a:r>
              <a:rPr lang="en-US" dirty="0" smtClean="0"/>
              <a:t>Practical Resources</a:t>
            </a:r>
          </a:p>
          <a:p>
            <a:r>
              <a:rPr lang="en-US" dirty="0" smtClean="0"/>
              <a:t>Wind-driven Rain Hazard</a:t>
            </a:r>
          </a:p>
        </p:txBody>
      </p:sp>
    </p:spTree>
    <p:extLst>
      <p:ext uri="{BB962C8B-B14F-4D97-AF65-F5344CB8AC3E}">
        <p14:creationId xmlns:p14="http://schemas.microsoft.com/office/powerpoint/2010/main" val="1067657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77972"/>
            <a:ext cx="10808702" cy="4292514"/>
          </a:xfrm>
        </p:spPr>
        <p:txBody>
          <a:bodyPr/>
          <a:lstStyle/>
          <a:p>
            <a:r>
              <a:rPr lang="en-US" sz="2000" dirty="0" smtClean="0"/>
              <a:t>Regardless of what materials you specify for a wall assembly, certain building science fundamentals are always necessary to address.</a:t>
            </a:r>
          </a:p>
          <a:p>
            <a:r>
              <a:rPr lang="en-US" sz="2000" dirty="0" smtClean="0"/>
              <a:t>Successful moisture control requires an integrated approach to 5 key building science concepts:</a:t>
            </a:r>
          </a:p>
          <a:p>
            <a:pPr marL="914400" lvl="1" indent="-457200">
              <a:buFont typeface="+mj-lt"/>
              <a:buAutoNum type="arabicPeriod"/>
            </a:pPr>
            <a:r>
              <a:rPr lang="en-US" sz="2000" dirty="0" smtClean="0"/>
              <a:t>Control Rain Water Intrusion  (e.g., continuous water-resistive barrier)</a:t>
            </a:r>
          </a:p>
          <a:p>
            <a:pPr marL="914400" lvl="1" indent="-457200">
              <a:buFont typeface="+mj-lt"/>
              <a:buAutoNum type="arabicPeriod"/>
            </a:pPr>
            <a:r>
              <a:rPr lang="en-US" sz="2000" dirty="0" smtClean="0"/>
              <a:t>Control Air Leakage  (e.g., continuous air barrier)</a:t>
            </a:r>
          </a:p>
          <a:p>
            <a:pPr marL="914400" lvl="1" indent="-457200">
              <a:buFont typeface="+mj-lt"/>
              <a:buAutoNum type="arabicPeriod"/>
            </a:pPr>
            <a:r>
              <a:rPr lang="en-US" sz="2000" dirty="0" smtClean="0"/>
              <a:t>Control Indoor Relative Humidity (e.g., building ventilation &amp; de-humidification)</a:t>
            </a:r>
          </a:p>
          <a:p>
            <a:pPr marL="914400" lvl="1" indent="-457200">
              <a:buFont typeface="+mj-lt"/>
              <a:buAutoNum type="arabicPeriod"/>
            </a:pPr>
            <a:r>
              <a:rPr lang="en-US" sz="2000" dirty="0" smtClean="0"/>
              <a:t>Control Initial Construction Moisture (e.g., prevent enclosure of wet materials)</a:t>
            </a:r>
          </a:p>
          <a:p>
            <a:pPr marL="914400" lvl="1" indent="-457200">
              <a:buFont typeface="+mj-lt"/>
              <a:buAutoNum type="arabicPeriod"/>
            </a:pPr>
            <a:r>
              <a:rPr lang="en-US" sz="2000" dirty="0" smtClean="0"/>
              <a:t>Control Water Vapor (e.g., optimized balance of wetting and drying through strategic use of insulation and vapor retarders)  </a:t>
            </a:r>
          </a:p>
          <a:p>
            <a:r>
              <a:rPr lang="en-US" sz="2000" dirty="0" smtClean="0"/>
              <a:t>All are important, all vary in significance, all have inter-dependencies.</a:t>
            </a:r>
          </a:p>
          <a:p>
            <a:r>
              <a:rPr lang="en-US" sz="2000" dirty="0" smtClean="0"/>
              <a:t>These 5 concepts are captured in the following 3 rules...</a:t>
            </a:r>
            <a:endParaRPr lang="en-US" sz="2000" dirty="0"/>
          </a:p>
        </p:txBody>
      </p:sp>
      <p:sp>
        <p:nvSpPr>
          <p:cNvPr id="8" name="Title 1"/>
          <p:cNvSpPr txBox="1">
            <a:spLocks/>
          </p:cNvSpPr>
          <p:nvPr/>
        </p:nvSpPr>
        <p:spPr bwMode="auto">
          <a:xfrm>
            <a:off x="609600" y="203200"/>
            <a:ext cx="109728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300" kern="1200" baseline="0">
                <a:solidFill>
                  <a:srgbClr val="7F7F7F"/>
                </a:solidFill>
                <a:latin typeface="Yu Gothic" panose="020B0400000000000000" pitchFamily="34" charset="-128"/>
                <a:ea typeface="Yu Gothic" panose="020B0400000000000000" pitchFamily="34" charset="-128"/>
                <a:cs typeface="Arial" panose="020B0604020202020204" pitchFamily="34" charset="0"/>
              </a:defRPr>
            </a:lvl1pPr>
            <a:lvl2pPr algn="l" rtl="0" eaLnBrk="1" fontAlgn="base" hangingPunct="1">
              <a:spcBef>
                <a:spcPct val="0"/>
              </a:spcBef>
              <a:spcAft>
                <a:spcPct val="0"/>
              </a:spcAft>
              <a:defRPr sz="3300">
                <a:solidFill>
                  <a:srgbClr val="7F7F7F"/>
                </a:solidFill>
                <a:latin typeface="Yu Gothic" panose="020B0400000000000000" pitchFamily="34" charset="-128"/>
                <a:ea typeface="Yu Gothic" panose="020B0400000000000000" pitchFamily="34" charset="-128"/>
                <a:cs typeface="Arial" panose="020B0604020202020204" pitchFamily="34" charset="0"/>
              </a:defRPr>
            </a:lvl2pPr>
            <a:lvl3pPr algn="l" rtl="0" eaLnBrk="1" fontAlgn="base" hangingPunct="1">
              <a:spcBef>
                <a:spcPct val="0"/>
              </a:spcBef>
              <a:spcAft>
                <a:spcPct val="0"/>
              </a:spcAft>
              <a:defRPr sz="3300">
                <a:solidFill>
                  <a:srgbClr val="7F7F7F"/>
                </a:solidFill>
                <a:latin typeface="Yu Gothic" panose="020B0400000000000000" pitchFamily="34" charset="-128"/>
                <a:ea typeface="Yu Gothic" panose="020B0400000000000000" pitchFamily="34" charset="-128"/>
                <a:cs typeface="Arial" panose="020B0604020202020204" pitchFamily="34" charset="0"/>
              </a:defRPr>
            </a:lvl3pPr>
            <a:lvl4pPr algn="l" rtl="0" eaLnBrk="1" fontAlgn="base" hangingPunct="1">
              <a:spcBef>
                <a:spcPct val="0"/>
              </a:spcBef>
              <a:spcAft>
                <a:spcPct val="0"/>
              </a:spcAft>
              <a:defRPr sz="3300">
                <a:solidFill>
                  <a:srgbClr val="7F7F7F"/>
                </a:solidFill>
                <a:latin typeface="Yu Gothic" panose="020B0400000000000000" pitchFamily="34" charset="-128"/>
                <a:ea typeface="Yu Gothic" panose="020B0400000000000000" pitchFamily="34" charset="-128"/>
                <a:cs typeface="Arial" panose="020B0604020202020204" pitchFamily="34" charset="0"/>
              </a:defRPr>
            </a:lvl4pPr>
            <a:lvl5pPr algn="l" rtl="0" eaLnBrk="1" fontAlgn="base" hangingPunct="1">
              <a:spcBef>
                <a:spcPct val="0"/>
              </a:spcBef>
              <a:spcAft>
                <a:spcPct val="0"/>
              </a:spcAft>
              <a:defRPr sz="3300">
                <a:solidFill>
                  <a:srgbClr val="7F7F7F"/>
                </a:solidFill>
                <a:latin typeface="Yu Gothic" panose="020B0400000000000000" pitchFamily="34" charset="-128"/>
                <a:ea typeface="Yu Gothic" panose="020B0400000000000000" pitchFamily="34" charset="-128"/>
                <a:cs typeface="Arial" panose="020B0604020202020204" pitchFamily="34" charset="0"/>
              </a:defRPr>
            </a:lvl5pPr>
            <a:lvl6pPr marL="342891" algn="l" rtl="0" eaLnBrk="1" fontAlgn="base" hangingPunct="1">
              <a:spcBef>
                <a:spcPct val="0"/>
              </a:spcBef>
              <a:spcAft>
                <a:spcPct val="0"/>
              </a:spcAft>
              <a:defRPr sz="3300">
                <a:solidFill>
                  <a:schemeClr val="bg1"/>
                </a:solidFill>
                <a:latin typeface="Calibri" pitchFamily="34" charset="0"/>
              </a:defRPr>
            </a:lvl6pPr>
            <a:lvl7pPr marL="685783" algn="l" rtl="0" eaLnBrk="1" fontAlgn="base" hangingPunct="1">
              <a:spcBef>
                <a:spcPct val="0"/>
              </a:spcBef>
              <a:spcAft>
                <a:spcPct val="0"/>
              </a:spcAft>
              <a:defRPr sz="3300">
                <a:solidFill>
                  <a:schemeClr val="bg1"/>
                </a:solidFill>
                <a:latin typeface="Calibri" pitchFamily="34" charset="0"/>
              </a:defRPr>
            </a:lvl7pPr>
            <a:lvl8pPr marL="1028674" algn="l" rtl="0" eaLnBrk="1" fontAlgn="base" hangingPunct="1">
              <a:spcBef>
                <a:spcPct val="0"/>
              </a:spcBef>
              <a:spcAft>
                <a:spcPct val="0"/>
              </a:spcAft>
              <a:defRPr sz="3300">
                <a:solidFill>
                  <a:schemeClr val="bg1"/>
                </a:solidFill>
                <a:latin typeface="Calibri" pitchFamily="34" charset="0"/>
              </a:defRPr>
            </a:lvl8pPr>
            <a:lvl9pPr marL="1371566" algn="l" rtl="0" eaLnBrk="1" fontAlgn="base" hangingPunct="1">
              <a:spcBef>
                <a:spcPct val="0"/>
              </a:spcBef>
              <a:spcAft>
                <a:spcPct val="0"/>
              </a:spcAft>
              <a:defRPr sz="3300">
                <a:solidFill>
                  <a:schemeClr val="bg1"/>
                </a:solidFill>
                <a:latin typeface="Calibri" pitchFamily="34" charset="0"/>
              </a:defRPr>
            </a:lvl9pPr>
          </a:lstStyle>
          <a:p>
            <a:pPr defTabSz="914400"/>
            <a:r>
              <a:rPr lang="en-US" dirty="0"/>
              <a:t>5 Building Science Concepts for Moisture Control</a:t>
            </a:r>
          </a:p>
        </p:txBody>
      </p:sp>
    </p:spTree>
    <p:extLst>
      <p:ext uri="{BB962C8B-B14F-4D97-AF65-F5344CB8AC3E}">
        <p14:creationId xmlns:p14="http://schemas.microsoft.com/office/powerpoint/2010/main" val="9411905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3832" y="248575"/>
            <a:ext cx="6964533" cy="652968"/>
          </a:xfrm>
        </p:spPr>
        <p:txBody>
          <a:bodyPr>
            <a:normAutofit/>
          </a:bodyPr>
          <a:lstStyle/>
          <a:p>
            <a:r>
              <a:rPr lang="en-US" dirty="0" smtClean="0"/>
              <a:t>RULE #1 of 3</a:t>
            </a:r>
            <a:endParaRPr lang="en-US" sz="1800"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3832" y="901543"/>
            <a:ext cx="6699335" cy="4591139"/>
          </a:xfrm>
          <a:prstGeom prst="rect">
            <a:avLst/>
          </a:prstGeom>
        </p:spPr>
      </p:pic>
      <p:sp>
        <p:nvSpPr>
          <p:cNvPr id="2" name="TextBox 1"/>
          <p:cNvSpPr txBox="1"/>
          <p:nvPr/>
        </p:nvSpPr>
        <p:spPr>
          <a:xfrm>
            <a:off x="1696535" y="5568426"/>
            <a:ext cx="4273927" cy="276999"/>
          </a:xfrm>
          <a:prstGeom prst="rect">
            <a:avLst/>
          </a:prstGeom>
          <a:noFill/>
        </p:spPr>
        <p:txBody>
          <a:bodyPr wrap="none" rtlCol="0">
            <a:spAutoFit/>
          </a:bodyPr>
          <a:lstStyle/>
          <a:p>
            <a:pPr algn="ctr"/>
            <a:r>
              <a:rPr lang="en-US" sz="1200" dirty="0">
                <a:latin typeface="Yu Gothic" panose="020B0400000000000000" pitchFamily="34" charset="-128"/>
                <a:ea typeface="Yu Gothic" panose="020B0400000000000000" pitchFamily="34" charset="-128"/>
                <a:hlinkClick r:id="rId3"/>
              </a:rPr>
              <a:t>https://www.continuousinsulation.org/resources/facts-ci</a:t>
            </a:r>
            <a:endParaRPr lang="en-US" sz="1200" dirty="0">
              <a:latin typeface="Yu Gothic" panose="020B0400000000000000" pitchFamily="34" charset="-128"/>
              <a:ea typeface="Yu Gothic" panose="020B0400000000000000" pitchFamily="34" charset="-128"/>
            </a:endParaRPr>
          </a:p>
        </p:txBody>
      </p:sp>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067837" y="2887034"/>
            <a:ext cx="3163531" cy="2352458"/>
          </a:xfrm>
          <a:prstGeom prst="rect">
            <a:avLst/>
          </a:prstGeom>
        </p:spPr>
      </p:pic>
      <p:pic>
        <p:nvPicPr>
          <p:cNvPr id="10" name="Picture 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067837" y="203277"/>
            <a:ext cx="3163531" cy="2579192"/>
          </a:xfrm>
          <a:prstGeom prst="rect">
            <a:avLst/>
          </a:prstGeom>
        </p:spPr>
      </p:pic>
      <p:pic>
        <p:nvPicPr>
          <p:cNvPr id="11" name="Picture 1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559460" y="5300459"/>
            <a:ext cx="4180284" cy="267967"/>
          </a:xfrm>
          <a:prstGeom prst="rect">
            <a:avLst/>
          </a:prstGeom>
        </p:spPr>
      </p:pic>
    </p:spTree>
    <p:extLst>
      <p:ext uri="{BB962C8B-B14F-4D97-AF65-F5344CB8AC3E}">
        <p14:creationId xmlns:p14="http://schemas.microsoft.com/office/powerpoint/2010/main" val="33225981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94879" y="99109"/>
            <a:ext cx="1224467" cy="1643115"/>
          </a:xfrm>
          <a:prstGeom prst="rect">
            <a:avLst/>
          </a:prstGeom>
          <a:ln>
            <a:solidFill>
              <a:schemeClr val="accent6"/>
            </a:solidFill>
          </a:ln>
        </p:spPr>
      </p:pic>
      <p:sp>
        <p:nvSpPr>
          <p:cNvPr id="2" name="Title 1"/>
          <p:cNvSpPr>
            <a:spLocks noGrp="1"/>
          </p:cNvSpPr>
          <p:nvPr>
            <p:ph type="title"/>
          </p:nvPr>
        </p:nvSpPr>
        <p:spPr>
          <a:xfrm>
            <a:off x="428103" y="90796"/>
            <a:ext cx="5382493" cy="1258569"/>
          </a:xfrm>
        </p:spPr>
        <p:txBody>
          <a:bodyPr>
            <a:normAutofit/>
          </a:bodyPr>
          <a:lstStyle/>
          <a:p>
            <a:r>
              <a:rPr lang="en-US" sz="2800" dirty="0" smtClean="0"/>
              <a:t>Rule #1 requires coordination with the Energy Code...</a:t>
            </a:r>
            <a:endParaRPr lang="en-US" sz="2800" dirty="0"/>
          </a:p>
        </p:txBody>
      </p:sp>
      <p:graphicFrame>
        <p:nvGraphicFramePr>
          <p:cNvPr id="5" name="Content Placeholder 6"/>
          <p:cNvGraphicFramePr>
            <a:graphicFrameLocks noGrp="1"/>
          </p:cNvGraphicFramePr>
          <p:nvPr>
            <p:ph idx="1"/>
            <p:extLst>
              <p:ext uri="{D42A27DB-BD31-4B8C-83A1-F6EECF244321}">
                <p14:modId xmlns:p14="http://schemas.microsoft.com/office/powerpoint/2010/main" val="2353927619"/>
              </p:ext>
            </p:extLst>
          </p:nvPr>
        </p:nvGraphicFramePr>
        <p:xfrm>
          <a:off x="7429802" y="2220541"/>
          <a:ext cx="3801984" cy="3344182"/>
        </p:xfrm>
        <a:graphic>
          <a:graphicData uri="http://schemas.openxmlformats.org/drawingml/2006/table">
            <a:tbl>
              <a:tblPr firstRow="1" firstCol="1" bandRow="1">
                <a:tableStyleId>{5940675A-B579-460E-94D1-54222C63F5DA}</a:tableStyleId>
              </a:tblPr>
              <a:tblGrid>
                <a:gridCol w="1267328">
                  <a:extLst>
                    <a:ext uri="{9D8B030D-6E8A-4147-A177-3AD203B41FA5}">
                      <a16:colId xmlns:a16="http://schemas.microsoft.com/office/drawing/2014/main" val="20000"/>
                    </a:ext>
                  </a:extLst>
                </a:gridCol>
                <a:gridCol w="1267328">
                  <a:extLst>
                    <a:ext uri="{9D8B030D-6E8A-4147-A177-3AD203B41FA5}">
                      <a16:colId xmlns:a16="http://schemas.microsoft.com/office/drawing/2014/main" val="20001"/>
                    </a:ext>
                  </a:extLst>
                </a:gridCol>
                <a:gridCol w="1267328">
                  <a:extLst>
                    <a:ext uri="{9D8B030D-6E8A-4147-A177-3AD203B41FA5}">
                      <a16:colId xmlns:a16="http://schemas.microsoft.com/office/drawing/2014/main" val="20002"/>
                    </a:ext>
                  </a:extLst>
                </a:gridCol>
              </a:tblGrid>
              <a:tr h="227136">
                <a:tc rowSpan="2">
                  <a:txBody>
                    <a:bodyPr/>
                    <a:lstStyle/>
                    <a:p>
                      <a:pPr marL="0" marR="0" algn="ctr">
                        <a:lnSpc>
                          <a:spcPct val="107000"/>
                        </a:lnSpc>
                        <a:spcBef>
                          <a:spcPts val="0"/>
                        </a:spcBef>
                        <a:spcAft>
                          <a:spcPts val="0"/>
                        </a:spcAft>
                      </a:pPr>
                      <a:r>
                        <a:rPr lang="en-US" sz="1200" b="1" dirty="0">
                          <a:effectLst/>
                        </a:rPr>
                        <a:t>Climate Zone</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801" marR="44801" marT="0" marB="0" anchor="ctr">
                    <a:solidFill>
                      <a:schemeClr val="accent2">
                        <a:lumMod val="20000"/>
                        <a:lumOff val="80000"/>
                      </a:schemeClr>
                    </a:solidFill>
                  </a:tcPr>
                </a:tc>
                <a:tc gridSpan="2">
                  <a:txBody>
                    <a:bodyPr/>
                    <a:lstStyle/>
                    <a:p>
                      <a:pPr marL="0" marR="0" algn="ctr">
                        <a:lnSpc>
                          <a:spcPct val="107000"/>
                        </a:lnSpc>
                        <a:spcBef>
                          <a:spcPts val="0"/>
                        </a:spcBef>
                        <a:spcAft>
                          <a:spcPts val="0"/>
                        </a:spcAft>
                      </a:pPr>
                      <a:r>
                        <a:rPr lang="en-US" sz="1200" b="1" dirty="0">
                          <a:effectLst/>
                        </a:rPr>
                        <a:t>Wood Frame Walls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801" marR="44801" marT="0" marB="0" anchor="ctr">
                    <a:solidFill>
                      <a:schemeClr val="accent6">
                        <a:lumMod val="20000"/>
                        <a:lumOff val="80000"/>
                      </a:schemeClr>
                    </a:solidFill>
                  </a:tcPr>
                </a:tc>
                <a:tc hMerge="1">
                  <a:txBody>
                    <a:bodyPr/>
                    <a:lstStyle/>
                    <a:p>
                      <a:endParaRPr lang="en-US"/>
                    </a:p>
                  </a:txBody>
                  <a:tcPr/>
                </a:tc>
                <a:extLst>
                  <a:ext uri="{0D108BD9-81ED-4DB2-BD59-A6C34878D82A}">
                    <a16:rowId xmlns:a16="http://schemas.microsoft.com/office/drawing/2014/main" val="10000"/>
                  </a:ext>
                </a:extLst>
              </a:tr>
              <a:tr h="227136">
                <a:tc vMerge="1">
                  <a:txBody>
                    <a:bodyPr/>
                    <a:lstStyle/>
                    <a:p>
                      <a:endParaRPr lang="en-US"/>
                    </a:p>
                  </a:txBody>
                  <a:tcPr/>
                </a:tc>
                <a:tc>
                  <a:txBody>
                    <a:bodyPr/>
                    <a:lstStyle/>
                    <a:p>
                      <a:pPr marL="0" marR="0" algn="ctr">
                        <a:lnSpc>
                          <a:spcPct val="107000"/>
                        </a:lnSpc>
                        <a:spcBef>
                          <a:spcPts val="0"/>
                        </a:spcBef>
                        <a:spcAft>
                          <a:spcPts val="0"/>
                        </a:spcAft>
                      </a:pPr>
                      <a:r>
                        <a:rPr lang="en-US" sz="1200" b="1" dirty="0">
                          <a:effectLst/>
                        </a:rPr>
                        <a:t>2018 IECC</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801" marR="44801" marT="0" marB="0" anchor="ctr">
                    <a:solidFill>
                      <a:schemeClr val="accent4">
                        <a:lumMod val="20000"/>
                        <a:lumOff val="80000"/>
                      </a:schemeClr>
                    </a:solidFill>
                  </a:tcPr>
                </a:tc>
                <a:tc>
                  <a:txBody>
                    <a:bodyPr/>
                    <a:lstStyle/>
                    <a:p>
                      <a:pPr marL="0" marR="0" algn="ctr">
                        <a:lnSpc>
                          <a:spcPct val="107000"/>
                        </a:lnSpc>
                        <a:spcBef>
                          <a:spcPts val="0"/>
                        </a:spcBef>
                        <a:spcAft>
                          <a:spcPts val="0"/>
                        </a:spcAft>
                      </a:pPr>
                      <a:r>
                        <a:rPr lang="en-US" sz="1200" b="1" dirty="0">
                          <a:effectLst/>
                        </a:rPr>
                        <a:t>2021 IECC</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801" marR="44801" marT="0" marB="0" anchor="ctr">
                    <a:solidFill>
                      <a:schemeClr val="accent5">
                        <a:lumMod val="20000"/>
                        <a:lumOff val="80000"/>
                      </a:schemeClr>
                    </a:solidFill>
                  </a:tcPr>
                </a:tc>
                <a:extLst>
                  <a:ext uri="{0D108BD9-81ED-4DB2-BD59-A6C34878D82A}">
                    <a16:rowId xmlns:a16="http://schemas.microsoft.com/office/drawing/2014/main" val="10001"/>
                  </a:ext>
                </a:extLst>
              </a:tr>
              <a:tr h="454272">
                <a:tc>
                  <a:txBody>
                    <a:bodyPr/>
                    <a:lstStyle/>
                    <a:p>
                      <a:pPr marL="0" marR="0">
                        <a:lnSpc>
                          <a:spcPct val="107000"/>
                        </a:lnSpc>
                        <a:spcBef>
                          <a:spcPts val="0"/>
                        </a:spcBef>
                        <a:spcAft>
                          <a:spcPts val="0"/>
                        </a:spcAft>
                      </a:pPr>
                      <a:r>
                        <a:rPr lang="en-US" sz="1200" dirty="0">
                          <a:effectLst/>
                        </a:rPr>
                        <a:t>0, 1 and 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01" marR="44801" marT="0" marB="0" anchor="ctr"/>
                </a:tc>
                <a:tc>
                  <a:txBody>
                    <a:bodyPr/>
                    <a:lstStyle/>
                    <a:p>
                      <a:pPr marL="0" marR="0" algn="ctr">
                        <a:lnSpc>
                          <a:spcPct val="107000"/>
                        </a:lnSpc>
                        <a:spcBef>
                          <a:spcPts val="0"/>
                        </a:spcBef>
                        <a:spcAft>
                          <a:spcPts val="0"/>
                        </a:spcAft>
                      </a:pPr>
                      <a:r>
                        <a:rPr lang="en-US" sz="1200" dirty="0">
                          <a:effectLst/>
                        </a:rPr>
                        <a:t>R13</a:t>
                      </a:r>
                    </a:p>
                    <a:p>
                      <a:pPr marL="0" marR="0" algn="ctr">
                        <a:lnSpc>
                          <a:spcPct val="107000"/>
                        </a:lnSpc>
                        <a:spcBef>
                          <a:spcPts val="0"/>
                        </a:spcBef>
                        <a:spcAft>
                          <a:spcPts val="0"/>
                        </a:spcAft>
                      </a:pPr>
                      <a:r>
                        <a:rPr lang="en-US" sz="1200" dirty="0">
                          <a:effectLst/>
                        </a:rPr>
                        <a:t> (U-0.084)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01" marR="44801" marT="0" marB="0" anchor="ctr"/>
                </a:tc>
                <a:tc>
                  <a:txBody>
                    <a:bodyPr/>
                    <a:lstStyle/>
                    <a:p>
                      <a:pPr marL="0" marR="0" algn="ctr">
                        <a:lnSpc>
                          <a:spcPct val="107000"/>
                        </a:lnSpc>
                        <a:spcBef>
                          <a:spcPts val="0"/>
                        </a:spcBef>
                        <a:spcAft>
                          <a:spcPts val="0"/>
                        </a:spcAft>
                      </a:pPr>
                      <a:r>
                        <a:rPr lang="en-US" sz="1200" dirty="0">
                          <a:effectLst/>
                        </a:rPr>
                        <a:t>R13 or R0+10ci </a:t>
                      </a:r>
                    </a:p>
                    <a:p>
                      <a:pPr marL="0" marR="0" algn="ctr">
                        <a:lnSpc>
                          <a:spcPct val="107000"/>
                        </a:lnSpc>
                        <a:spcBef>
                          <a:spcPts val="0"/>
                        </a:spcBef>
                        <a:spcAft>
                          <a:spcPts val="0"/>
                        </a:spcAft>
                      </a:pPr>
                      <a:r>
                        <a:rPr lang="en-US" sz="1200" dirty="0">
                          <a:effectLst/>
                        </a:rPr>
                        <a:t>(U-0.084)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01" marR="44801" marT="0" marB="0" anchor="ctr"/>
                </a:tc>
                <a:extLst>
                  <a:ext uri="{0D108BD9-81ED-4DB2-BD59-A6C34878D82A}">
                    <a16:rowId xmlns:a16="http://schemas.microsoft.com/office/drawing/2014/main" val="10002"/>
                  </a:ext>
                </a:extLst>
              </a:tr>
              <a:tr h="681408">
                <a:tc>
                  <a:txBody>
                    <a:bodyPr/>
                    <a:lstStyle/>
                    <a:p>
                      <a:pPr marL="0" marR="0">
                        <a:lnSpc>
                          <a:spcPct val="107000"/>
                        </a:lnSpc>
                        <a:spcBef>
                          <a:spcPts val="0"/>
                        </a:spcBef>
                        <a:spcAft>
                          <a:spcPts val="0"/>
                        </a:spcAft>
                      </a:pPr>
                      <a:r>
                        <a:rPr lang="en-US" sz="1200" dirty="0">
                          <a:effectLst/>
                        </a:rPr>
                        <a:t>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01" marR="44801" marT="0" marB="0" anchor="ctr"/>
                </a:tc>
                <a:tc rowSpan="3">
                  <a:txBody>
                    <a:bodyPr/>
                    <a:lstStyle/>
                    <a:p>
                      <a:pPr marL="0" marR="0" algn="ctr">
                        <a:lnSpc>
                          <a:spcPct val="107000"/>
                        </a:lnSpc>
                        <a:spcBef>
                          <a:spcPts val="0"/>
                        </a:spcBef>
                        <a:spcAft>
                          <a:spcPts val="0"/>
                        </a:spcAft>
                      </a:pPr>
                      <a:r>
                        <a:rPr lang="en-US" sz="1200" dirty="0">
                          <a:effectLst/>
                        </a:rPr>
                        <a:t>R20 or R13+5ci </a:t>
                      </a:r>
                    </a:p>
                    <a:p>
                      <a:pPr marL="0" marR="0" algn="ctr">
                        <a:lnSpc>
                          <a:spcPct val="107000"/>
                        </a:lnSpc>
                        <a:spcBef>
                          <a:spcPts val="0"/>
                        </a:spcBef>
                        <a:spcAft>
                          <a:spcPts val="0"/>
                        </a:spcAft>
                      </a:pPr>
                      <a:r>
                        <a:rPr lang="en-US" sz="1200" dirty="0">
                          <a:effectLst/>
                        </a:rPr>
                        <a:t>( U-0.060)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01" marR="44801" marT="0" marB="0" anchor="ctr"/>
                </a:tc>
                <a:tc>
                  <a:txBody>
                    <a:bodyPr/>
                    <a:lstStyle/>
                    <a:p>
                      <a:pPr marL="0" marR="0" algn="ctr">
                        <a:lnSpc>
                          <a:spcPct val="107000"/>
                        </a:lnSpc>
                        <a:spcBef>
                          <a:spcPts val="0"/>
                        </a:spcBef>
                        <a:spcAft>
                          <a:spcPts val="0"/>
                        </a:spcAft>
                      </a:pPr>
                      <a:r>
                        <a:rPr lang="en-US" sz="1200" dirty="0">
                          <a:effectLst/>
                        </a:rPr>
                        <a:t>R20 or R13+5ci or R0+15ci </a:t>
                      </a:r>
                    </a:p>
                    <a:p>
                      <a:pPr marL="0" marR="0" algn="ctr">
                        <a:lnSpc>
                          <a:spcPct val="107000"/>
                        </a:lnSpc>
                        <a:spcBef>
                          <a:spcPts val="0"/>
                        </a:spcBef>
                        <a:spcAft>
                          <a:spcPts val="0"/>
                        </a:spcAft>
                      </a:pPr>
                      <a:r>
                        <a:rPr lang="en-US" sz="1200" dirty="0">
                          <a:effectLst/>
                        </a:rPr>
                        <a:t>(U-0.060)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01" marR="44801" marT="0" marB="0" anchor="ctr"/>
                </a:tc>
                <a:extLst>
                  <a:ext uri="{0D108BD9-81ED-4DB2-BD59-A6C34878D82A}">
                    <a16:rowId xmlns:a16="http://schemas.microsoft.com/office/drawing/2014/main" val="10003"/>
                  </a:ext>
                </a:extLst>
              </a:tr>
              <a:tr h="454272">
                <a:tc>
                  <a:txBody>
                    <a:bodyPr/>
                    <a:lstStyle/>
                    <a:p>
                      <a:pPr marL="0" marR="0">
                        <a:lnSpc>
                          <a:spcPct val="107000"/>
                        </a:lnSpc>
                        <a:spcBef>
                          <a:spcPts val="0"/>
                        </a:spcBef>
                        <a:spcAft>
                          <a:spcPts val="0"/>
                        </a:spcAft>
                      </a:pPr>
                      <a:r>
                        <a:rPr lang="en-US" sz="1200" dirty="0">
                          <a:effectLst/>
                        </a:rPr>
                        <a:t>4 except Marine</a:t>
                      </a:r>
                    </a:p>
                    <a:p>
                      <a:pPr marL="0" marR="0">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01" marR="44801" marT="0" marB="0" anchor="ctr"/>
                </a:tc>
                <a:tc vMerge="1">
                  <a:txBody>
                    <a:bodyPr/>
                    <a:lstStyle/>
                    <a:p>
                      <a:endParaRPr lang="en-US"/>
                    </a:p>
                  </a:txBody>
                  <a:tcPr/>
                </a:tc>
                <a:tc rowSpan="4">
                  <a:txBody>
                    <a:bodyPr/>
                    <a:lstStyle/>
                    <a:p>
                      <a:pPr marL="0" marR="0" algn="ctr">
                        <a:lnSpc>
                          <a:spcPct val="107000"/>
                        </a:lnSpc>
                        <a:spcBef>
                          <a:spcPts val="0"/>
                        </a:spcBef>
                        <a:spcAft>
                          <a:spcPts val="0"/>
                        </a:spcAft>
                      </a:pPr>
                      <a:r>
                        <a:rPr lang="en-US" sz="1200" dirty="0">
                          <a:effectLst/>
                        </a:rPr>
                        <a:t>R30 or R20+5ci or R13+10ci or R20ci </a:t>
                      </a:r>
                      <a:endParaRPr lang="en-US" sz="1200" dirty="0" smtClean="0">
                        <a:effectLst/>
                      </a:endParaRPr>
                    </a:p>
                    <a:p>
                      <a:pPr marL="0" marR="0" algn="ctr">
                        <a:lnSpc>
                          <a:spcPct val="107000"/>
                        </a:lnSpc>
                        <a:spcBef>
                          <a:spcPts val="0"/>
                        </a:spcBef>
                        <a:spcAft>
                          <a:spcPts val="0"/>
                        </a:spcAft>
                      </a:pPr>
                      <a:r>
                        <a:rPr lang="en-US" sz="1200" dirty="0" smtClean="0">
                          <a:effectLst/>
                        </a:rPr>
                        <a:t>(</a:t>
                      </a:r>
                      <a:r>
                        <a:rPr lang="en-US" sz="1200" dirty="0">
                          <a:effectLst/>
                        </a:rPr>
                        <a:t>U-0.045)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01" marR="44801" marT="0" marB="0" anchor="ctr"/>
                </a:tc>
                <a:extLst>
                  <a:ext uri="{0D108BD9-81ED-4DB2-BD59-A6C34878D82A}">
                    <a16:rowId xmlns:a16="http://schemas.microsoft.com/office/drawing/2014/main" val="10004"/>
                  </a:ext>
                </a:extLst>
              </a:tr>
              <a:tr h="454272">
                <a:tc>
                  <a:txBody>
                    <a:bodyPr/>
                    <a:lstStyle/>
                    <a:p>
                      <a:pPr marL="0" marR="0">
                        <a:lnSpc>
                          <a:spcPct val="107000"/>
                        </a:lnSpc>
                        <a:spcBef>
                          <a:spcPts val="0"/>
                        </a:spcBef>
                        <a:spcAft>
                          <a:spcPts val="0"/>
                        </a:spcAft>
                      </a:pPr>
                      <a:r>
                        <a:rPr lang="en-US" sz="1200" dirty="0">
                          <a:effectLst/>
                        </a:rPr>
                        <a:t>5 and Marine 4</a:t>
                      </a:r>
                    </a:p>
                    <a:p>
                      <a:pPr marL="0" marR="0">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01" marR="44801"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454272">
                <a:tc>
                  <a:txBody>
                    <a:bodyPr/>
                    <a:lstStyle/>
                    <a:p>
                      <a:pPr marL="0" marR="0">
                        <a:lnSpc>
                          <a:spcPct val="107000"/>
                        </a:lnSpc>
                        <a:spcBef>
                          <a:spcPts val="0"/>
                        </a:spcBef>
                        <a:spcAft>
                          <a:spcPts val="0"/>
                        </a:spcAft>
                      </a:pPr>
                      <a:r>
                        <a:rPr lang="en-US" sz="1200" dirty="0">
                          <a:effectLst/>
                        </a:rPr>
                        <a:t>6</a:t>
                      </a:r>
                    </a:p>
                    <a:p>
                      <a:pPr marL="0" marR="0">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01" marR="44801" marT="0" marB="0" anchor="ctr"/>
                </a:tc>
                <a:tc rowSpan="2">
                  <a:txBody>
                    <a:bodyPr/>
                    <a:lstStyle/>
                    <a:p>
                      <a:pPr marL="0" marR="0" algn="ctr">
                        <a:lnSpc>
                          <a:spcPct val="107000"/>
                        </a:lnSpc>
                        <a:spcBef>
                          <a:spcPts val="0"/>
                        </a:spcBef>
                        <a:spcAft>
                          <a:spcPts val="0"/>
                        </a:spcAft>
                      </a:pPr>
                      <a:r>
                        <a:rPr lang="en-US" sz="1200" dirty="0">
                          <a:effectLst/>
                        </a:rPr>
                        <a:t>R20+5ci or R13+10ci </a:t>
                      </a:r>
                    </a:p>
                    <a:p>
                      <a:pPr marL="0" marR="0" algn="ctr">
                        <a:lnSpc>
                          <a:spcPct val="107000"/>
                        </a:lnSpc>
                        <a:spcBef>
                          <a:spcPts val="0"/>
                        </a:spcBef>
                        <a:spcAft>
                          <a:spcPts val="0"/>
                        </a:spcAft>
                      </a:pPr>
                      <a:r>
                        <a:rPr lang="en-US" sz="1200" dirty="0">
                          <a:effectLst/>
                        </a:rPr>
                        <a:t>(U-0.045)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01" marR="44801" marT="0" marB="0" anchor="ctr"/>
                </a:tc>
                <a:tc vMerge="1">
                  <a:txBody>
                    <a:bodyPr/>
                    <a:lstStyle/>
                    <a:p>
                      <a:endParaRPr lang="en-US"/>
                    </a:p>
                  </a:txBody>
                  <a:tcPr/>
                </a:tc>
                <a:extLst>
                  <a:ext uri="{0D108BD9-81ED-4DB2-BD59-A6C34878D82A}">
                    <a16:rowId xmlns:a16="http://schemas.microsoft.com/office/drawing/2014/main" val="10006"/>
                  </a:ext>
                </a:extLst>
              </a:tr>
              <a:tr h="343047">
                <a:tc>
                  <a:txBody>
                    <a:bodyPr/>
                    <a:lstStyle/>
                    <a:p>
                      <a:pPr marL="0" marR="0">
                        <a:lnSpc>
                          <a:spcPct val="107000"/>
                        </a:lnSpc>
                        <a:spcBef>
                          <a:spcPts val="0"/>
                        </a:spcBef>
                        <a:spcAft>
                          <a:spcPts val="0"/>
                        </a:spcAft>
                      </a:pPr>
                      <a:r>
                        <a:rPr lang="en-US" sz="1200" dirty="0">
                          <a:effectLst/>
                        </a:rPr>
                        <a:t>7 and 8</a:t>
                      </a:r>
                    </a:p>
                    <a:p>
                      <a:pPr marL="0" marR="0">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01" marR="44801"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bl>
          </a:graphicData>
        </a:graphic>
      </p:graphicFrame>
      <p:sp>
        <p:nvSpPr>
          <p:cNvPr id="8" name="TextBox 7"/>
          <p:cNvSpPr txBox="1"/>
          <p:nvPr/>
        </p:nvSpPr>
        <p:spPr>
          <a:xfrm>
            <a:off x="7345526" y="1928153"/>
            <a:ext cx="3801984" cy="292388"/>
          </a:xfrm>
          <a:prstGeom prst="rect">
            <a:avLst/>
          </a:prstGeom>
          <a:noFill/>
        </p:spPr>
        <p:txBody>
          <a:bodyPr wrap="square" rtlCol="0">
            <a:spAutoFit/>
          </a:bodyPr>
          <a:lstStyle/>
          <a:p>
            <a:pPr algn="ctr"/>
            <a:r>
              <a:rPr lang="en-US" b="1" dirty="0">
                <a:latin typeface="Yu Gothic" panose="020B0400000000000000" pitchFamily="34" charset="-128"/>
                <a:ea typeface="Yu Gothic" panose="020B0400000000000000" pitchFamily="34" charset="-128"/>
              </a:rPr>
              <a:t>IECC Residential Provisions</a:t>
            </a:r>
          </a:p>
        </p:txBody>
      </p:sp>
      <p:graphicFrame>
        <p:nvGraphicFramePr>
          <p:cNvPr id="4" name="Content Placeholder 4"/>
          <p:cNvGraphicFramePr>
            <a:graphicFrameLocks/>
          </p:cNvGraphicFramePr>
          <p:nvPr>
            <p:extLst>
              <p:ext uri="{D42A27DB-BD31-4B8C-83A1-F6EECF244321}">
                <p14:modId xmlns:p14="http://schemas.microsoft.com/office/powerpoint/2010/main" val="2842507471"/>
              </p:ext>
            </p:extLst>
          </p:nvPr>
        </p:nvGraphicFramePr>
        <p:xfrm>
          <a:off x="578944" y="1678914"/>
          <a:ext cx="6540948" cy="3974330"/>
        </p:xfrm>
        <a:graphic>
          <a:graphicData uri="http://schemas.openxmlformats.org/drawingml/2006/table">
            <a:tbl>
              <a:tblPr firstRow="1" firstCol="1" bandRow="1"/>
              <a:tblGrid>
                <a:gridCol w="916574">
                  <a:extLst>
                    <a:ext uri="{9D8B030D-6E8A-4147-A177-3AD203B41FA5}">
                      <a16:colId xmlns:a16="http://schemas.microsoft.com/office/drawing/2014/main" val="20000"/>
                    </a:ext>
                  </a:extLst>
                </a:gridCol>
                <a:gridCol w="1149223">
                  <a:extLst>
                    <a:ext uri="{9D8B030D-6E8A-4147-A177-3AD203B41FA5}">
                      <a16:colId xmlns:a16="http://schemas.microsoft.com/office/drawing/2014/main" val="20001"/>
                    </a:ext>
                  </a:extLst>
                </a:gridCol>
                <a:gridCol w="1020189">
                  <a:extLst>
                    <a:ext uri="{9D8B030D-6E8A-4147-A177-3AD203B41FA5}">
                      <a16:colId xmlns:a16="http://schemas.microsoft.com/office/drawing/2014/main" val="20002"/>
                    </a:ext>
                  </a:extLst>
                </a:gridCol>
                <a:gridCol w="1182401">
                  <a:extLst>
                    <a:ext uri="{9D8B030D-6E8A-4147-A177-3AD203B41FA5}">
                      <a16:colId xmlns:a16="http://schemas.microsoft.com/office/drawing/2014/main" val="20003"/>
                    </a:ext>
                  </a:extLst>
                </a:gridCol>
                <a:gridCol w="1023072">
                  <a:extLst>
                    <a:ext uri="{9D8B030D-6E8A-4147-A177-3AD203B41FA5}">
                      <a16:colId xmlns:a16="http://schemas.microsoft.com/office/drawing/2014/main" val="20004"/>
                    </a:ext>
                  </a:extLst>
                </a:gridCol>
                <a:gridCol w="1249489">
                  <a:extLst>
                    <a:ext uri="{9D8B030D-6E8A-4147-A177-3AD203B41FA5}">
                      <a16:colId xmlns:a16="http://schemas.microsoft.com/office/drawing/2014/main" val="20005"/>
                    </a:ext>
                  </a:extLst>
                </a:gridCol>
              </a:tblGrid>
              <a:tr h="172596">
                <a:tc rowSpan="2">
                  <a:txBody>
                    <a:bodyPr/>
                    <a:lstStyle/>
                    <a:p>
                      <a:pPr marL="0" marR="0" algn="ctr">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Climate Zone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rowSpan="2">
                  <a:txBody>
                    <a:bodyPr/>
                    <a:lstStyle/>
                    <a:p>
                      <a:pPr marL="0" marR="0" algn="ctr">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Building Use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gridSpan="2">
                  <a:txBody>
                    <a:bodyPr/>
                    <a:lstStyle/>
                    <a:p>
                      <a:pPr marL="0" marR="0" algn="ctr">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Metal Framed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Wood Framed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extLst>
                  <a:ext uri="{0D108BD9-81ED-4DB2-BD59-A6C34878D82A}">
                    <a16:rowId xmlns:a16="http://schemas.microsoft.com/office/drawing/2014/main" val="10000"/>
                  </a:ext>
                </a:extLst>
              </a:tr>
              <a:tr h="181800">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2018 IECC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2021 IECC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2018 IECC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2021 IECC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90154">
                <a:tc rowSpan="2">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0 and 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All other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R13+5ci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(U-0.077)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R13+5ci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(U-0.077)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9">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R13+3.8ci or R20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(U-0.064)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8">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R13+3.8ci or R20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(U-0.064)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0154">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Group 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190154">
                <a:tc rowSpan="2">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All other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190154">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Group 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10">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R13+7.5ci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(U-0.064)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R13+7.5ci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(U-0.064)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190154">
                <a:tc rowSpan="2">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All other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r h="199994">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Group 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r h="190154">
                <a:tc rowSpan="2">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4 Except Marine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All other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8"/>
                  </a:ext>
                </a:extLst>
              </a:tr>
              <a:tr h="199994">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Group 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9"/>
                  </a:ext>
                </a:extLst>
              </a:tr>
              <a:tr h="190154">
                <a:tc rowSpan="2">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5 and Marine 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All other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rowSpan="2">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R13+10ci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(U-0.055)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rowSpan="6">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R13+7.5ci or R20+3.8ci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(U-0.051)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99994">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Group 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rowSpan="5">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R13+7.5ci or R20+3.8ci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(U-0.051)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11"/>
                  </a:ext>
                </a:extLst>
              </a:tr>
              <a:tr h="190154">
                <a:tc rowSpan="2">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All other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rowSpan="3">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R13+12.5ci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(U-0.049)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2"/>
                  </a:ext>
                </a:extLst>
              </a:tr>
              <a:tr h="190154">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Group 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3"/>
                  </a:ext>
                </a:extLst>
              </a:tr>
              <a:tr h="190154">
                <a:tc rowSpan="2">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All other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4"/>
                  </a:ext>
                </a:extLst>
              </a:tr>
              <a:tr h="372804">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Group 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R13+15.6ci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(U-0.052)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R13+15.6ci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(U-0.042)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5"/>
                  </a:ext>
                </a:extLst>
              </a:tr>
              <a:tr h="372804">
                <a:tc rowSpan="2">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All other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R13+7.5ci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(U-0.064)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R18+18.8ci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(U-0.037)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R13+15.6ci or R20+10ci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(U-0.036)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R13+18.8ci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(U-0.032)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372804">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Group 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R13+17.5ci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(U-0.045)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7"/>
                  </a:ext>
                </a:extLst>
              </a:tr>
            </a:tbl>
          </a:graphicData>
        </a:graphic>
      </p:graphicFrame>
      <p:sp>
        <p:nvSpPr>
          <p:cNvPr id="6" name="TextBox 5"/>
          <p:cNvSpPr txBox="1"/>
          <p:nvPr/>
        </p:nvSpPr>
        <p:spPr>
          <a:xfrm>
            <a:off x="2379780" y="1351147"/>
            <a:ext cx="2790736" cy="292388"/>
          </a:xfrm>
          <a:prstGeom prst="rect">
            <a:avLst/>
          </a:prstGeom>
          <a:noFill/>
        </p:spPr>
        <p:txBody>
          <a:bodyPr wrap="square" rtlCol="0">
            <a:spAutoFit/>
          </a:bodyPr>
          <a:lstStyle/>
          <a:p>
            <a:pPr algn="ctr"/>
            <a:r>
              <a:rPr lang="en-US" b="1" dirty="0" smtClean="0">
                <a:latin typeface="Yu Gothic" panose="020B0400000000000000" pitchFamily="34" charset="-128"/>
                <a:ea typeface="Yu Gothic" panose="020B0400000000000000" pitchFamily="34" charset="-128"/>
              </a:rPr>
              <a:t>IECC Commercial Provisions</a:t>
            </a:r>
            <a:endParaRPr lang="en-US" b="1" dirty="0">
              <a:latin typeface="Yu Gothic" panose="020B0400000000000000" pitchFamily="34" charset="-128"/>
              <a:ea typeface="Yu Gothic" panose="020B0400000000000000" pitchFamily="34" charset="-128"/>
            </a:endParaRPr>
          </a:p>
        </p:txBody>
      </p:sp>
      <p:pic>
        <p:nvPicPr>
          <p:cNvPr id="10" name="Content Placeholder 3"/>
          <p:cNvPicPr>
            <a:picLocks/>
          </p:cNvPicPr>
          <p:nvPr/>
        </p:nvPicPr>
        <p:blipFill rotWithShape="1">
          <a:blip r:embed="rId3" cstate="screen">
            <a:extLst>
              <a:ext uri="{28A0092B-C50C-407E-A947-70E740481C1C}">
                <a14:useLocalDpi xmlns:a14="http://schemas.microsoft.com/office/drawing/2010/main"/>
              </a:ext>
            </a:extLst>
          </a:blip>
          <a:srcRect/>
          <a:stretch/>
        </p:blipFill>
        <p:spPr bwMode="auto">
          <a:xfrm>
            <a:off x="8928792" y="0"/>
            <a:ext cx="3005894" cy="183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605414" y="1647752"/>
            <a:ext cx="2297093" cy="4036677"/>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78945" y="5711435"/>
            <a:ext cx="6540948" cy="253916"/>
          </a:xfrm>
          <a:prstGeom prst="rect">
            <a:avLst/>
          </a:prstGeom>
          <a:noFill/>
        </p:spPr>
        <p:txBody>
          <a:bodyPr wrap="square" rtlCol="0">
            <a:spAutoFit/>
          </a:bodyPr>
          <a:lstStyle/>
          <a:p>
            <a:pPr algn="ctr"/>
            <a:r>
              <a:rPr lang="en-US" sz="1050" dirty="0" smtClean="0">
                <a:solidFill>
                  <a:srgbClr val="FF0000"/>
                </a:solidFill>
                <a:latin typeface="Yu Gothic" panose="020B0400000000000000" pitchFamily="34" charset="-128"/>
                <a:ea typeface="Yu Gothic" panose="020B0400000000000000" pitchFamily="34" charset="-128"/>
              </a:rPr>
              <a:t>Note: Cavity insulation is only 40-50% effective on CFS walls, so ci is prescribed for all climate zones.</a:t>
            </a:r>
            <a:endParaRPr lang="en-US" sz="1050" dirty="0">
              <a:solidFill>
                <a:srgbClr val="FF0000"/>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4186643823"/>
      </p:ext>
    </p:extLst>
  </p:cSld>
  <p:clrMapOvr>
    <a:masterClrMapping/>
  </p:clrMapOvr>
  <p:timing>
    <p:tnLst>
      <p:par>
        <p:cTn id="1" dur="indefinite" restart="never" nodeType="tmRoot"/>
      </p:par>
    </p:tnLst>
  </p:timing>
</p:sld>
</file>

<file path=ppt/theme/theme1.xml><?xml version="1.0" encoding="utf-8"?>
<a:theme xmlns:a="http://schemas.openxmlformats.org/drawingml/2006/main" name="ABTG_202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BTG_2021" id="{9893009C-1821-4177-B96A-BCA7E6CFEF02}" vid="{C7ADAF09-03EE-4B80-B81E-C1BFC91C14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ABTG_2021</Template>
  <TotalTime>3883</TotalTime>
  <Words>4069</Words>
  <Application>Microsoft Office PowerPoint</Application>
  <PresentationFormat>Widescreen</PresentationFormat>
  <Paragraphs>455</Paragraphs>
  <Slides>52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52</vt:i4>
      </vt:variant>
    </vt:vector>
  </HeadingPairs>
  <TitlesOfParts>
    <vt:vector size="62" baseType="lpstr">
      <vt:lpstr>ＭＳ Ｐゴシック</vt:lpstr>
      <vt:lpstr>Yu Gothic</vt:lpstr>
      <vt:lpstr>Yu Gothic Light</vt:lpstr>
      <vt:lpstr>Yu Gothic Medium</vt:lpstr>
      <vt:lpstr>Arial</vt:lpstr>
      <vt:lpstr>Calibri</vt:lpstr>
      <vt:lpstr>Segoe UI</vt:lpstr>
      <vt:lpstr>Times New Roman</vt:lpstr>
      <vt:lpstr>Wingdings</vt:lpstr>
      <vt:lpstr>ABTG_2021</vt:lpstr>
      <vt:lpstr>Windows, Cladding, and Continuous Insulation for Steel Frame Walls</vt:lpstr>
      <vt:lpstr>PowerPoint Presentation</vt:lpstr>
      <vt:lpstr>Outline</vt:lpstr>
      <vt:lpstr>What is ci?</vt:lpstr>
      <vt:lpstr>Why use ci?</vt:lpstr>
      <vt:lpstr>Building Science Fundamentals</vt:lpstr>
      <vt:lpstr>PowerPoint Presentation</vt:lpstr>
      <vt:lpstr>RULE #1 of 3</vt:lpstr>
      <vt:lpstr>Rule #1 requires coordination with the Energy Code...</vt:lpstr>
      <vt:lpstr>Rule #1 requires coordination with the Building Code... </vt:lpstr>
      <vt:lpstr>Rule #1 – Wall Calculator to Simplify Energy and Building Code Compliance, Coordination, and Optimization... </vt:lpstr>
      <vt:lpstr>Rule #2 of 3</vt:lpstr>
      <vt:lpstr>Rule #3 of 3</vt:lpstr>
      <vt:lpstr>Control of Water Intrusion</vt:lpstr>
      <vt:lpstr>“Cheat Sheet”   Integrated, Code-Compliant Moisture Control</vt:lpstr>
      <vt:lpstr>WRB &amp; Flashing Code Requirements</vt:lpstr>
      <vt:lpstr>WRB &amp; Flashing Code Requirements</vt:lpstr>
      <vt:lpstr>WRB &amp; Flashing Code Requirements</vt:lpstr>
      <vt:lpstr>WRB &amp; Flashing Code Requirements</vt:lpstr>
      <vt:lpstr>Fenestration Installation &amp; Performance on Walls with ci</vt:lpstr>
      <vt:lpstr>FPIS ci Timeline </vt:lpstr>
      <vt:lpstr>Field Installation Experience</vt:lpstr>
      <vt:lpstr>Examples of Historically Accepted Practice  (≤ 1.5" FPIS ci)</vt:lpstr>
      <vt:lpstr>Examples of Historically Accepted Practice  (&gt; 1.5” FPIS ci)</vt:lpstr>
      <vt:lpstr>Example NFPA 285 Fenestration Rough Opening Details</vt:lpstr>
      <vt:lpstr>Example Details from AWCI/SFIA</vt:lpstr>
      <vt:lpstr>Installed Performance Testing</vt:lpstr>
      <vt:lpstr>Installed Performance Testing</vt:lpstr>
      <vt:lpstr>Installed Performance Testing</vt:lpstr>
      <vt:lpstr>Installed Performance Testing</vt:lpstr>
      <vt:lpstr>Installed Performance Testing</vt:lpstr>
      <vt:lpstr>Installed Performance Testing</vt:lpstr>
      <vt:lpstr>Installed Performance Testing</vt:lpstr>
      <vt:lpstr>Installed Performance Testing</vt:lpstr>
      <vt:lpstr>Installed Performance Testing</vt:lpstr>
      <vt:lpstr>Recommended Installation Instructions</vt:lpstr>
      <vt:lpstr>Cladding Installation &amp; Performance on Walls with ci</vt:lpstr>
      <vt:lpstr>Performance Research &amp; Testing</vt:lpstr>
      <vt:lpstr>Performance Research &amp; Testing</vt:lpstr>
      <vt:lpstr>Code Prescriptive Solutions</vt:lpstr>
      <vt:lpstr>Prescriptive Solutions </vt:lpstr>
      <vt:lpstr>Prescriptive Solutions  (CFS wall framing)</vt:lpstr>
      <vt:lpstr>Prescriptive Solutions</vt:lpstr>
      <vt:lpstr>Prescriptive Solutions</vt:lpstr>
      <vt:lpstr>Prescriptive Solutions</vt:lpstr>
      <vt:lpstr>Design Procedure (CFS wall framing)</vt:lpstr>
      <vt:lpstr>Design Procedure</vt:lpstr>
      <vt:lpstr>Design Procedure</vt:lpstr>
      <vt:lpstr>Other Designed or Manufacturer-Provided Details</vt:lpstr>
      <vt:lpstr>ANSI Standard for Continuous Insulation Applications</vt:lpstr>
      <vt:lpstr>Conclusions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Wind-driven Rain, Windows, and Walls with Continuous Insulation</dc:title>
  <dc:creator>Jay Crandell</dc:creator>
  <cp:lastModifiedBy>Mindy Caldwell</cp:lastModifiedBy>
  <cp:revision>204</cp:revision>
  <cp:lastPrinted>2024-01-06T21:57:46Z</cp:lastPrinted>
  <dcterms:created xsi:type="dcterms:W3CDTF">2022-01-18T22:47:47Z</dcterms:created>
  <dcterms:modified xsi:type="dcterms:W3CDTF">2024-02-28T20:28:40Z</dcterms:modified>
</cp:coreProperties>
</file>